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Barlow Medium"/>
      <p:regular r:id="rId40"/>
      <p:bold r:id="rId41"/>
      <p:italic r:id="rId42"/>
      <p:boldItalic r:id="rId43"/>
    </p:embeddedFont>
    <p:embeddedFont>
      <p:font typeface="Barlow ExtraBold"/>
      <p:bold r:id="rId44"/>
      <p:boldItalic r:id="rId45"/>
    </p:embeddedFont>
    <p:embeddedFont>
      <p:font typeface="Barlow"/>
      <p:regular r:id="rId46"/>
      <p:bold r:id="rId47"/>
      <p:italic r:id="rId48"/>
      <p:boldItalic r:id="rId49"/>
    </p:embeddedFont>
    <p:embeddedFont>
      <p:font typeface="Barlow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Medium-regular.fntdata"/><Relationship Id="rId42" Type="http://schemas.openxmlformats.org/officeDocument/2006/relationships/font" Target="fonts/BarlowMedium-italic.fntdata"/><Relationship Id="rId41" Type="http://schemas.openxmlformats.org/officeDocument/2006/relationships/font" Target="fonts/BarlowMedium-bold.fntdata"/><Relationship Id="rId44" Type="http://schemas.openxmlformats.org/officeDocument/2006/relationships/font" Target="fonts/BarlowExtraBold-bold.fntdata"/><Relationship Id="rId43" Type="http://schemas.openxmlformats.org/officeDocument/2006/relationships/font" Target="fonts/BarlowMedium-boldItalic.fntdata"/><Relationship Id="rId46" Type="http://schemas.openxmlformats.org/officeDocument/2006/relationships/font" Target="fonts/Barlow-regular.fntdata"/><Relationship Id="rId45" Type="http://schemas.openxmlformats.org/officeDocument/2006/relationships/font" Target="fonts/BarlowExtra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italic.fntdata"/><Relationship Id="rId47" Type="http://schemas.openxmlformats.org/officeDocument/2006/relationships/font" Target="fonts/Barlow-bold.fntdata"/><Relationship Id="rId49" Type="http://schemas.openxmlformats.org/officeDocument/2006/relationships/font" Target="fonts/Barlow-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Light-bold.fntdata"/><Relationship Id="rId50" Type="http://schemas.openxmlformats.org/officeDocument/2006/relationships/font" Target="fonts/BarlowLight-regular.fntdata"/><Relationship Id="rId53" Type="http://schemas.openxmlformats.org/officeDocument/2006/relationships/font" Target="fonts/BarlowLight-boldItalic.fntdata"/><Relationship Id="rId52" Type="http://schemas.openxmlformats.org/officeDocument/2006/relationships/font" Target="fonts/BarlowLight-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6ab2408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06ab2408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6ab24087c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06ab24087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6bb9cc810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06bb9cc810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6bb9cc810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06bb9cc810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6a0482547_8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6a0482547_8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fd1aae872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cfd1aae87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728dccd72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728dccd7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6d5949db2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6d5949d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3f8045093_0_4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3f8045093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3f8045093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3f80450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3f8045093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3f80450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will again create person’s encodings from the camera frame. Then, we will match the new encodings with stored encodings from the pickle file. The new encodings of same person will be close to its encodings in the vector space. And hence we will be able to recognize the person.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728dccd72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728dccd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73fcbacee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73fcbace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Nandini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73fcbacee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73fcbac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73fcbacee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73fcbace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65dabbac4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65dabbac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73fcbacee_1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73fcbace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65dabbac4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65dabba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65dabbac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65dabba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6a04815d9_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106a04815d9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65dabbac4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65dabbac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4fb90db23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24fb90db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4fb90db23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24fb90db2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4fb90db23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4fb90db2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4fb90db23_1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24fb90db2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6a0482547_4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6a0482547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6a0482547_4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6a0482547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6a0482547_4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6a0482547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fd1aae87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cfd1aae87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855300" y="1363125"/>
            <a:ext cx="5110800" cy="2417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2"/>
              </a:buClr>
              <a:buSzPts val="4800"/>
              <a:buNone/>
              <a:defRPr sz="4800">
                <a:solidFill>
                  <a:schemeClr val="lt2"/>
                </a:solidFill>
              </a:defRPr>
            </a:lvl1pPr>
            <a:lvl2pPr lvl="1" algn="l">
              <a:lnSpc>
                <a:spcPct val="90000"/>
              </a:lnSpc>
              <a:spcBef>
                <a:spcPts val="0"/>
              </a:spcBef>
              <a:spcAft>
                <a:spcPts val="0"/>
              </a:spcAft>
              <a:buClr>
                <a:schemeClr val="lt2"/>
              </a:buClr>
              <a:buSzPts val="4800"/>
              <a:buNone/>
              <a:defRPr sz="4800">
                <a:solidFill>
                  <a:schemeClr val="lt2"/>
                </a:solidFill>
              </a:defRPr>
            </a:lvl2pPr>
            <a:lvl3pPr lvl="2" algn="l">
              <a:lnSpc>
                <a:spcPct val="90000"/>
              </a:lnSpc>
              <a:spcBef>
                <a:spcPts val="0"/>
              </a:spcBef>
              <a:spcAft>
                <a:spcPts val="0"/>
              </a:spcAft>
              <a:buClr>
                <a:schemeClr val="lt2"/>
              </a:buClr>
              <a:buSzPts val="4800"/>
              <a:buNone/>
              <a:defRPr sz="4800">
                <a:solidFill>
                  <a:schemeClr val="lt2"/>
                </a:solidFill>
              </a:defRPr>
            </a:lvl3pPr>
            <a:lvl4pPr lvl="3" algn="l">
              <a:lnSpc>
                <a:spcPct val="90000"/>
              </a:lnSpc>
              <a:spcBef>
                <a:spcPts val="0"/>
              </a:spcBef>
              <a:spcAft>
                <a:spcPts val="0"/>
              </a:spcAft>
              <a:buClr>
                <a:schemeClr val="lt2"/>
              </a:buClr>
              <a:buSzPts val="4800"/>
              <a:buNone/>
              <a:defRPr sz="4800">
                <a:solidFill>
                  <a:schemeClr val="lt2"/>
                </a:solidFill>
              </a:defRPr>
            </a:lvl4pPr>
            <a:lvl5pPr lvl="4" algn="l">
              <a:lnSpc>
                <a:spcPct val="90000"/>
              </a:lnSpc>
              <a:spcBef>
                <a:spcPts val="0"/>
              </a:spcBef>
              <a:spcAft>
                <a:spcPts val="0"/>
              </a:spcAft>
              <a:buClr>
                <a:schemeClr val="lt2"/>
              </a:buClr>
              <a:buSzPts val="4800"/>
              <a:buNone/>
              <a:defRPr sz="4800">
                <a:solidFill>
                  <a:schemeClr val="lt2"/>
                </a:solidFill>
              </a:defRPr>
            </a:lvl5pPr>
            <a:lvl6pPr lvl="5" algn="l">
              <a:lnSpc>
                <a:spcPct val="90000"/>
              </a:lnSpc>
              <a:spcBef>
                <a:spcPts val="0"/>
              </a:spcBef>
              <a:spcAft>
                <a:spcPts val="0"/>
              </a:spcAft>
              <a:buClr>
                <a:schemeClr val="lt2"/>
              </a:buClr>
              <a:buSzPts val="4800"/>
              <a:buNone/>
              <a:defRPr sz="4800">
                <a:solidFill>
                  <a:schemeClr val="lt2"/>
                </a:solidFill>
              </a:defRPr>
            </a:lvl6pPr>
            <a:lvl7pPr lvl="6" algn="l">
              <a:lnSpc>
                <a:spcPct val="90000"/>
              </a:lnSpc>
              <a:spcBef>
                <a:spcPts val="0"/>
              </a:spcBef>
              <a:spcAft>
                <a:spcPts val="0"/>
              </a:spcAft>
              <a:buClr>
                <a:schemeClr val="lt2"/>
              </a:buClr>
              <a:buSzPts val="4800"/>
              <a:buNone/>
              <a:defRPr sz="4800">
                <a:solidFill>
                  <a:schemeClr val="lt2"/>
                </a:solidFill>
              </a:defRPr>
            </a:lvl7pPr>
            <a:lvl8pPr lvl="7" algn="l">
              <a:lnSpc>
                <a:spcPct val="90000"/>
              </a:lnSpc>
              <a:spcBef>
                <a:spcPts val="0"/>
              </a:spcBef>
              <a:spcAft>
                <a:spcPts val="0"/>
              </a:spcAft>
              <a:buClr>
                <a:schemeClr val="lt2"/>
              </a:buClr>
              <a:buSzPts val="4800"/>
              <a:buNone/>
              <a:defRPr sz="4800">
                <a:solidFill>
                  <a:schemeClr val="lt2"/>
                </a:solidFill>
              </a:defRPr>
            </a:lvl8pPr>
            <a:lvl9pPr lvl="8" algn="l">
              <a:lnSpc>
                <a:spcPct val="90000"/>
              </a:lnSpc>
              <a:spcBef>
                <a:spcPts val="0"/>
              </a:spcBef>
              <a:spcAft>
                <a:spcPts val="0"/>
              </a:spcAft>
              <a:buClr>
                <a:schemeClr val="lt2"/>
              </a:buClr>
              <a:buSzPts val="4800"/>
              <a:buNone/>
              <a:defRPr sz="4800">
                <a:solidFill>
                  <a:schemeClr val="lt2"/>
                </a:solidFill>
              </a:defRPr>
            </a:lvl9pPr>
          </a:lstStyle>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6" name="Shape 16"/>
        <p:cNvGrpSpPr/>
        <p:nvPr/>
      </p:nvGrpSpPr>
      <p:grpSpPr>
        <a:xfrm>
          <a:off x="0" y="0"/>
          <a:ext cx="0" cy="0"/>
          <a:chOff x="0" y="0"/>
          <a:chExt cx="0" cy="0"/>
        </a:xfrm>
      </p:grpSpPr>
      <p:sp>
        <p:nvSpPr>
          <p:cNvPr id="17" name="Google Shape;17;p3"/>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400"/>
              <a:buNone/>
              <a:defRPr/>
            </a:lvl1pPr>
            <a:lvl2pPr lvl="1" algn="l">
              <a:lnSpc>
                <a:spcPct val="90000"/>
              </a:lnSpc>
              <a:spcBef>
                <a:spcPts val="0"/>
              </a:spcBef>
              <a:spcAft>
                <a:spcPts val="0"/>
              </a:spcAft>
              <a:buSzPts val="2400"/>
              <a:buNone/>
              <a:defRPr/>
            </a:lvl2pPr>
            <a:lvl3pPr lvl="2" algn="l">
              <a:lnSpc>
                <a:spcPct val="90000"/>
              </a:lnSpc>
              <a:spcBef>
                <a:spcPts val="0"/>
              </a:spcBef>
              <a:spcAft>
                <a:spcPts val="0"/>
              </a:spcAft>
              <a:buSzPts val="2400"/>
              <a:buNone/>
              <a:defRPr/>
            </a:lvl3pPr>
            <a:lvl4pPr lvl="3" algn="l">
              <a:lnSpc>
                <a:spcPct val="90000"/>
              </a:lnSpc>
              <a:spcBef>
                <a:spcPts val="0"/>
              </a:spcBef>
              <a:spcAft>
                <a:spcPts val="0"/>
              </a:spcAft>
              <a:buSzPts val="2400"/>
              <a:buNone/>
              <a:defRPr/>
            </a:lvl4pPr>
            <a:lvl5pPr lvl="4" algn="l">
              <a:lnSpc>
                <a:spcPct val="90000"/>
              </a:lnSpc>
              <a:spcBef>
                <a:spcPts val="0"/>
              </a:spcBef>
              <a:spcAft>
                <a:spcPts val="0"/>
              </a:spcAft>
              <a:buSzPts val="2400"/>
              <a:buNone/>
              <a:defRPr/>
            </a:lvl5pPr>
            <a:lvl6pPr lvl="5" algn="l">
              <a:lnSpc>
                <a:spcPct val="90000"/>
              </a:lnSpc>
              <a:spcBef>
                <a:spcPts val="0"/>
              </a:spcBef>
              <a:spcAft>
                <a:spcPts val="0"/>
              </a:spcAft>
              <a:buSzPts val="2400"/>
              <a:buNone/>
              <a:defRPr/>
            </a:lvl6pPr>
            <a:lvl7pPr lvl="6" algn="l">
              <a:lnSpc>
                <a:spcPct val="90000"/>
              </a:lnSpc>
              <a:spcBef>
                <a:spcPts val="0"/>
              </a:spcBef>
              <a:spcAft>
                <a:spcPts val="0"/>
              </a:spcAft>
              <a:buSzPts val="2400"/>
              <a:buNone/>
              <a:defRPr/>
            </a:lvl7pPr>
            <a:lvl8pPr lvl="7" algn="l">
              <a:lnSpc>
                <a:spcPct val="90000"/>
              </a:lnSpc>
              <a:spcBef>
                <a:spcPts val="0"/>
              </a:spcBef>
              <a:spcAft>
                <a:spcPts val="0"/>
              </a:spcAft>
              <a:buSzPts val="2400"/>
              <a:buNone/>
              <a:defRPr/>
            </a:lvl8pPr>
            <a:lvl9pPr lvl="8" algn="l">
              <a:lnSpc>
                <a:spcPct val="90000"/>
              </a:lnSpc>
              <a:spcBef>
                <a:spcPts val="0"/>
              </a:spcBef>
              <a:spcAft>
                <a:spcPts val="0"/>
              </a:spcAft>
              <a:buSzPts val="2400"/>
              <a:buNone/>
              <a:defRPr/>
            </a:lvl9pPr>
          </a:lstStyle>
          <a:p/>
        </p:txBody>
      </p:sp>
      <p:sp>
        <p:nvSpPr>
          <p:cNvPr id="18" name="Google Shape;18;p3"/>
          <p:cNvSpPr txBox="1"/>
          <p:nvPr>
            <p:ph idx="1" type="body"/>
          </p:nvPr>
        </p:nvSpPr>
        <p:spPr>
          <a:xfrm>
            <a:off x="855275" y="1353950"/>
            <a:ext cx="2479500" cy="34182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800"/>
              </a:spcBef>
              <a:spcAft>
                <a:spcPts val="0"/>
              </a:spcAft>
              <a:buSzPts val="2000"/>
              <a:buChar char="‧"/>
              <a:defRPr sz="2000"/>
            </a:lvl2pPr>
            <a:lvl3pPr indent="-355600" lvl="2" marL="1371600" algn="l">
              <a:lnSpc>
                <a:spcPct val="115000"/>
              </a:lnSpc>
              <a:spcBef>
                <a:spcPts val="800"/>
              </a:spcBef>
              <a:spcAft>
                <a:spcPts val="0"/>
              </a:spcAft>
              <a:buSzPts val="20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19" name="Google Shape;19;p3"/>
          <p:cNvSpPr txBox="1"/>
          <p:nvPr>
            <p:ph idx="2" type="body"/>
          </p:nvPr>
        </p:nvSpPr>
        <p:spPr>
          <a:xfrm>
            <a:off x="3682698" y="1353950"/>
            <a:ext cx="2479500" cy="34182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800"/>
              </a:spcBef>
              <a:spcAft>
                <a:spcPts val="0"/>
              </a:spcAft>
              <a:buSzPts val="2000"/>
              <a:buChar char="‧"/>
              <a:defRPr sz="2000"/>
            </a:lvl2pPr>
            <a:lvl3pPr indent="-355600" lvl="2" marL="1371600" algn="l">
              <a:lnSpc>
                <a:spcPct val="115000"/>
              </a:lnSpc>
              <a:spcBef>
                <a:spcPts val="800"/>
              </a:spcBef>
              <a:spcAft>
                <a:spcPts val="0"/>
              </a:spcAft>
              <a:buSzPts val="20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20" name="Google Shape;20;p3"/>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21" name="Google Shape;21;p3"/>
          <p:cNvGrpSpPr/>
          <p:nvPr/>
        </p:nvGrpSpPr>
        <p:grpSpPr>
          <a:xfrm>
            <a:off x="0" y="1120426"/>
            <a:ext cx="719125" cy="41709"/>
            <a:chOff x="0" y="1120426"/>
            <a:chExt cx="719125" cy="41709"/>
          </a:xfrm>
        </p:grpSpPr>
        <p:sp>
          <p:nvSpPr>
            <p:cNvPr id="22" name="Google Shape;22;p3"/>
            <p:cNvSpPr/>
            <p:nvPr/>
          </p:nvSpPr>
          <p:spPr>
            <a:xfrm>
              <a:off x="0" y="112042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4"/>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26" name="Google Shape;26;p4"/>
          <p:cNvGrpSpPr/>
          <p:nvPr/>
        </p:nvGrpSpPr>
        <p:grpSpPr>
          <a:xfrm>
            <a:off x="0" y="2550906"/>
            <a:ext cx="719125" cy="41700"/>
            <a:chOff x="0" y="2550906"/>
            <a:chExt cx="719125" cy="41700"/>
          </a:xfrm>
        </p:grpSpPr>
        <p:sp>
          <p:nvSpPr>
            <p:cNvPr id="27" name="Google Shape;27;p4"/>
            <p:cNvSpPr/>
            <p:nvPr/>
          </p:nvSpPr>
          <p:spPr>
            <a:xfrm>
              <a:off x="0" y="255090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9" name="Shape 29"/>
        <p:cNvGrpSpPr/>
        <p:nvPr/>
      </p:nvGrpSpPr>
      <p:grpSpPr>
        <a:xfrm>
          <a:off x="0" y="0"/>
          <a:ext cx="0" cy="0"/>
          <a:chOff x="0" y="0"/>
          <a:chExt cx="0" cy="0"/>
        </a:xfrm>
      </p:grpSpPr>
      <p:sp>
        <p:nvSpPr>
          <p:cNvPr id="30" name="Google Shape;30;p5"/>
          <p:cNvSpPr txBox="1"/>
          <p:nvPr>
            <p:ph type="ctrTitle"/>
          </p:nvPr>
        </p:nvSpPr>
        <p:spPr>
          <a:xfrm>
            <a:off x="855300" y="1534047"/>
            <a:ext cx="5110800" cy="1159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600"/>
              <a:buNone/>
              <a:defRPr sz="3600"/>
            </a:lvl1pPr>
            <a:lvl2pPr lvl="1" algn="l">
              <a:lnSpc>
                <a:spcPct val="90000"/>
              </a:lnSpc>
              <a:spcBef>
                <a:spcPts val="0"/>
              </a:spcBef>
              <a:spcAft>
                <a:spcPts val="0"/>
              </a:spcAft>
              <a:buSzPts val="3600"/>
              <a:buNone/>
              <a:defRPr sz="3600"/>
            </a:lvl2pPr>
            <a:lvl3pPr lvl="2" algn="l">
              <a:lnSpc>
                <a:spcPct val="90000"/>
              </a:lnSpc>
              <a:spcBef>
                <a:spcPts val="0"/>
              </a:spcBef>
              <a:spcAft>
                <a:spcPts val="0"/>
              </a:spcAft>
              <a:buSzPts val="3600"/>
              <a:buNone/>
              <a:defRPr sz="3600"/>
            </a:lvl3pPr>
            <a:lvl4pPr lvl="3" algn="l">
              <a:lnSpc>
                <a:spcPct val="90000"/>
              </a:lnSpc>
              <a:spcBef>
                <a:spcPts val="0"/>
              </a:spcBef>
              <a:spcAft>
                <a:spcPts val="0"/>
              </a:spcAft>
              <a:buSzPts val="3600"/>
              <a:buNone/>
              <a:defRPr sz="3600"/>
            </a:lvl4pPr>
            <a:lvl5pPr lvl="4" algn="l">
              <a:lnSpc>
                <a:spcPct val="90000"/>
              </a:lnSpc>
              <a:spcBef>
                <a:spcPts val="0"/>
              </a:spcBef>
              <a:spcAft>
                <a:spcPts val="0"/>
              </a:spcAft>
              <a:buSzPts val="3600"/>
              <a:buNone/>
              <a:defRPr sz="3600"/>
            </a:lvl5pPr>
            <a:lvl6pPr lvl="5" algn="l">
              <a:lnSpc>
                <a:spcPct val="90000"/>
              </a:lnSpc>
              <a:spcBef>
                <a:spcPts val="0"/>
              </a:spcBef>
              <a:spcAft>
                <a:spcPts val="0"/>
              </a:spcAft>
              <a:buSzPts val="3600"/>
              <a:buNone/>
              <a:defRPr sz="3600"/>
            </a:lvl6pPr>
            <a:lvl7pPr lvl="6" algn="l">
              <a:lnSpc>
                <a:spcPct val="90000"/>
              </a:lnSpc>
              <a:spcBef>
                <a:spcPts val="0"/>
              </a:spcBef>
              <a:spcAft>
                <a:spcPts val="0"/>
              </a:spcAft>
              <a:buSzPts val="3600"/>
              <a:buNone/>
              <a:defRPr sz="3600"/>
            </a:lvl7pPr>
            <a:lvl8pPr lvl="7" algn="l">
              <a:lnSpc>
                <a:spcPct val="90000"/>
              </a:lnSpc>
              <a:spcBef>
                <a:spcPts val="0"/>
              </a:spcBef>
              <a:spcAft>
                <a:spcPts val="0"/>
              </a:spcAft>
              <a:buSzPts val="3600"/>
              <a:buNone/>
              <a:defRPr sz="3600"/>
            </a:lvl8pPr>
            <a:lvl9pPr lvl="8" algn="l">
              <a:lnSpc>
                <a:spcPct val="90000"/>
              </a:lnSpc>
              <a:spcBef>
                <a:spcPts val="0"/>
              </a:spcBef>
              <a:spcAft>
                <a:spcPts val="0"/>
              </a:spcAft>
              <a:buSzPts val="3600"/>
              <a:buNone/>
              <a:defRPr sz="3600"/>
            </a:lvl9pPr>
          </a:lstStyle>
          <a:p/>
        </p:txBody>
      </p:sp>
      <p:sp>
        <p:nvSpPr>
          <p:cNvPr id="31" name="Google Shape;31;p5"/>
          <p:cNvSpPr txBox="1"/>
          <p:nvPr>
            <p:ph idx="1" type="subTitle"/>
          </p:nvPr>
        </p:nvSpPr>
        <p:spPr>
          <a:xfrm>
            <a:off x="855300" y="2714552"/>
            <a:ext cx="5110800" cy="428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2"/>
              </a:buClr>
              <a:buSzPts val="2400"/>
              <a:buNone/>
              <a:defRPr>
                <a:solidFill>
                  <a:schemeClr val="lt2"/>
                </a:solidFill>
              </a:defRPr>
            </a:lvl1pPr>
            <a:lvl2pPr lvl="1" algn="l">
              <a:lnSpc>
                <a:spcPct val="115000"/>
              </a:lnSpc>
              <a:spcBef>
                <a:spcPts val="800"/>
              </a:spcBef>
              <a:spcAft>
                <a:spcPts val="0"/>
              </a:spcAft>
              <a:buClr>
                <a:schemeClr val="lt2"/>
              </a:buClr>
              <a:buSzPts val="3000"/>
              <a:buNone/>
              <a:defRPr sz="3000">
                <a:solidFill>
                  <a:schemeClr val="lt2"/>
                </a:solidFill>
              </a:defRPr>
            </a:lvl2pPr>
            <a:lvl3pPr lvl="2" algn="l">
              <a:lnSpc>
                <a:spcPct val="115000"/>
              </a:lnSpc>
              <a:spcBef>
                <a:spcPts val="800"/>
              </a:spcBef>
              <a:spcAft>
                <a:spcPts val="0"/>
              </a:spcAft>
              <a:buClr>
                <a:schemeClr val="lt2"/>
              </a:buClr>
              <a:buSzPts val="3000"/>
              <a:buNone/>
              <a:defRPr sz="3000">
                <a:solidFill>
                  <a:schemeClr val="lt2"/>
                </a:solidFill>
              </a:defRPr>
            </a:lvl3pPr>
            <a:lvl4pPr lvl="3" algn="l">
              <a:lnSpc>
                <a:spcPct val="115000"/>
              </a:lnSpc>
              <a:spcBef>
                <a:spcPts val="800"/>
              </a:spcBef>
              <a:spcAft>
                <a:spcPts val="0"/>
              </a:spcAft>
              <a:buClr>
                <a:schemeClr val="lt2"/>
              </a:buClr>
              <a:buSzPts val="3000"/>
              <a:buNone/>
              <a:defRPr sz="3000">
                <a:solidFill>
                  <a:schemeClr val="lt2"/>
                </a:solidFill>
              </a:defRPr>
            </a:lvl4pPr>
            <a:lvl5pPr lvl="4" algn="l">
              <a:lnSpc>
                <a:spcPct val="115000"/>
              </a:lnSpc>
              <a:spcBef>
                <a:spcPts val="800"/>
              </a:spcBef>
              <a:spcAft>
                <a:spcPts val="0"/>
              </a:spcAft>
              <a:buClr>
                <a:schemeClr val="lt2"/>
              </a:buClr>
              <a:buSzPts val="3000"/>
              <a:buNone/>
              <a:defRPr sz="3000">
                <a:solidFill>
                  <a:schemeClr val="lt2"/>
                </a:solidFill>
              </a:defRPr>
            </a:lvl5pPr>
            <a:lvl6pPr lvl="5" algn="l">
              <a:lnSpc>
                <a:spcPct val="115000"/>
              </a:lnSpc>
              <a:spcBef>
                <a:spcPts val="800"/>
              </a:spcBef>
              <a:spcAft>
                <a:spcPts val="0"/>
              </a:spcAft>
              <a:buClr>
                <a:schemeClr val="lt2"/>
              </a:buClr>
              <a:buSzPts val="3000"/>
              <a:buNone/>
              <a:defRPr sz="3000">
                <a:solidFill>
                  <a:schemeClr val="lt2"/>
                </a:solidFill>
              </a:defRPr>
            </a:lvl6pPr>
            <a:lvl7pPr lvl="6" algn="l">
              <a:lnSpc>
                <a:spcPct val="115000"/>
              </a:lnSpc>
              <a:spcBef>
                <a:spcPts val="800"/>
              </a:spcBef>
              <a:spcAft>
                <a:spcPts val="0"/>
              </a:spcAft>
              <a:buClr>
                <a:schemeClr val="lt2"/>
              </a:buClr>
              <a:buSzPts val="3000"/>
              <a:buNone/>
              <a:defRPr sz="3000">
                <a:solidFill>
                  <a:schemeClr val="lt2"/>
                </a:solidFill>
              </a:defRPr>
            </a:lvl7pPr>
            <a:lvl8pPr lvl="7" algn="l">
              <a:lnSpc>
                <a:spcPct val="115000"/>
              </a:lnSpc>
              <a:spcBef>
                <a:spcPts val="800"/>
              </a:spcBef>
              <a:spcAft>
                <a:spcPts val="0"/>
              </a:spcAft>
              <a:buClr>
                <a:schemeClr val="lt2"/>
              </a:buClr>
              <a:buSzPts val="3000"/>
              <a:buNone/>
              <a:defRPr sz="3000">
                <a:solidFill>
                  <a:schemeClr val="lt2"/>
                </a:solidFill>
              </a:defRPr>
            </a:lvl8pPr>
            <a:lvl9pPr lvl="8" algn="l">
              <a:lnSpc>
                <a:spcPct val="115000"/>
              </a:lnSpc>
              <a:spcBef>
                <a:spcPts val="800"/>
              </a:spcBef>
              <a:spcAft>
                <a:spcPts val="800"/>
              </a:spcAft>
              <a:buClr>
                <a:schemeClr val="lt2"/>
              </a:buClr>
              <a:buSzPts val="3000"/>
              <a:buNone/>
              <a:defRPr sz="3000">
                <a:solidFill>
                  <a:schemeClr val="lt2"/>
                </a:solidFill>
              </a:defRPr>
            </a:lvl9pPr>
          </a:lstStyle>
          <a:p/>
        </p:txBody>
      </p:sp>
      <p:grpSp>
        <p:nvGrpSpPr>
          <p:cNvPr id="32" name="Google Shape;32;p5"/>
          <p:cNvGrpSpPr/>
          <p:nvPr/>
        </p:nvGrpSpPr>
        <p:grpSpPr>
          <a:xfrm>
            <a:off x="0" y="2550906"/>
            <a:ext cx="719125" cy="41700"/>
            <a:chOff x="0" y="2550906"/>
            <a:chExt cx="719125" cy="41700"/>
          </a:xfrm>
        </p:grpSpPr>
        <p:sp>
          <p:nvSpPr>
            <p:cNvPr id="33" name="Google Shape;33;p5"/>
            <p:cNvSpPr/>
            <p:nvPr/>
          </p:nvSpPr>
          <p:spPr>
            <a:xfrm>
              <a:off x="0" y="255090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100000">
              <a:schemeClr val="accent2"/>
            </a:gs>
          </a:gsLst>
          <a:path path="circle">
            <a:fillToRect l="100%" t="100%"/>
          </a:path>
          <a:tileRect b="-100%" r="-100%"/>
        </a:gradFill>
      </p:bgPr>
    </p:bg>
    <p:spTree>
      <p:nvGrpSpPr>
        <p:cNvPr id="35" name="Shape 35"/>
        <p:cNvGrpSpPr/>
        <p:nvPr/>
      </p:nvGrpSpPr>
      <p:grpSpPr>
        <a:xfrm>
          <a:off x="0" y="0"/>
          <a:ext cx="0" cy="0"/>
          <a:chOff x="0" y="0"/>
          <a:chExt cx="0" cy="0"/>
        </a:xfrm>
      </p:grpSpPr>
      <p:sp>
        <p:nvSpPr>
          <p:cNvPr id="36" name="Google Shape;36;p6"/>
          <p:cNvSpPr txBox="1"/>
          <p:nvPr>
            <p:ph idx="1" type="body"/>
          </p:nvPr>
        </p:nvSpPr>
        <p:spPr>
          <a:xfrm>
            <a:off x="855300" y="2161800"/>
            <a:ext cx="5307000" cy="819900"/>
          </a:xfrm>
          <a:prstGeom prst="rect">
            <a:avLst/>
          </a:prstGeom>
          <a:noFill/>
          <a:ln>
            <a:noFill/>
          </a:ln>
          <a:effectLst>
            <a:outerShdw blurRad="14288" rotWithShape="0" algn="bl" dir="16560000" dist="9525">
              <a:schemeClr val="accent1"/>
            </a:outerShdw>
          </a:effectLst>
        </p:spPr>
        <p:txBody>
          <a:bodyPr anchorCtr="0" anchor="ctr" bIns="0" lIns="0" spcFirstLastPara="1" rIns="0" wrap="square" tIns="0">
            <a:noAutofit/>
          </a:bodyPr>
          <a:lstStyle>
            <a:lvl1pPr indent="-419100" lvl="0" marL="457200" algn="l">
              <a:lnSpc>
                <a:spcPct val="115000"/>
              </a:lnSpc>
              <a:spcBef>
                <a:spcPts val="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1pPr>
            <a:lvl2pPr indent="-419100" lvl="1" marL="9144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2pPr>
            <a:lvl3pPr indent="-419100" lvl="2" marL="13716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3pPr>
            <a:lvl4pPr indent="-419100" lvl="3" marL="18288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4pPr>
            <a:lvl5pPr indent="-419100" lvl="4" marL="22860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5pPr>
            <a:lvl6pPr indent="-419100" lvl="5" marL="27432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6pPr>
            <a:lvl7pPr indent="-419100" lvl="6" marL="32004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7pPr>
            <a:lvl8pPr indent="-419100" lvl="7" marL="36576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8pPr>
            <a:lvl9pPr indent="-419100" lvl="8" marL="4114800" algn="l">
              <a:lnSpc>
                <a:spcPct val="115000"/>
              </a:lnSpc>
              <a:spcBef>
                <a:spcPts val="800"/>
              </a:spcBef>
              <a:spcAft>
                <a:spcPts val="800"/>
              </a:spcAft>
              <a:buClr>
                <a:schemeClr val="accent5"/>
              </a:buClr>
              <a:buSzPts val="3000"/>
              <a:buFont typeface="Barlow"/>
              <a:buChar char="■"/>
              <a:defRPr b="1" i="1" sz="3000">
                <a:solidFill>
                  <a:schemeClr val="accent5"/>
                </a:solidFill>
                <a:latin typeface="Barlow"/>
                <a:ea typeface="Barlow"/>
                <a:cs typeface="Barlow"/>
                <a:sym typeface="Barlow"/>
              </a:defRPr>
            </a:lvl9pPr>
          </a:lstStyle>
          <a:p/>
        </p:txBody>
      </p:sp>
      <p:sp>
        <p:nvSpPr>
          <p:cNvPr id="37" name="Google Shape;37;p6"/>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sp>
        <p:nvSpPr>
          <p:cNvPr id="38" name="Google Shape;38;p6"/>
          <p:cNvSpPr/>
          <p:nvPr/>
        </p:nvSpPr>
        <p:spPr>
          <a:xfrm>
            <a:off x="0" y="255090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39" name="Google Shape;39;p6"/>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7"/>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400"/>
              <a:buNone/>
              <a:defRPr/>
            </a:lvl1pPr>
            <a:lvl2pPr lvl="1" algn="l">
              <a:lnSpc>
                <a:spcPct val="90000"/>
              </a:lnSpc>
              <a:spcBef>
                <a:spcPts val="0"/>
              </a:spcBef>
              <a:spcAft>
                <a:spcPts val="0"/>
              </a:spcAft>
              <a:buSzPts val="2400"/>
              <a:buNone/>
              <a:defRPr/>
            </a:lvl2pPr>
            <a:lvl3pPr lvl="2" algn="l">
              <a:lnSpc>
                <a:spcPct val="90000"/>
              </a:lnSpc>
              <a:spcBef>
                <a:spcPts val="0"/>
              </a:spcBef>
              <a:spcAft>
                <a:spcPts val="0"/>
              </a:spcAft>
              <a:buSzPts val="2400"/>
              <a:buNone/>
              <a:defRPr/>
            </a:lvl3pPr>
            <a:lvl4pPr lvl="3" algn="l">
              <a:lnSpc>
                <a:spcPct val="90000"/>
              </a:lnSpc>
              <a:spcBef>
                <a:spcPts val="0"/>
              </a:spcBef>
              <a:spcAft>
                <a:spcPts val="0"/>
              </a:spcAft>
              <a:buSzPts val="2400"/>
              <a:buNone/>
              <a:defRPr/>
            </a:lvl4pPr>
            <a:lvl5pPr lvl="4" algn="l">
              <a:lnSpc>
                <a:spcPct val="90000"/>
              </a:lnSpc>
              <a:spcBef>
                <a:spcPts val="0"/>
              </a:spcBef>
              <a:spcAft>
                <a:spcPts val="0"/>
              </a:spcAft>
              <a:buSzPts val="2400"/>
              <a:buNone/>
              <a:defRPr/>
            </a:lvl5pPr>
            <a:lvl6pPr lvl="5" algn="l">
              <a:lnSpc>
                <a:spcPct val="90000"/>
              </a:lnSpc>
              <a:spcBef>
                <a:spcPts val="0"/>
              </a:spcBef>
              <a:spcAft>
                <a:spcPts val="0"/>
              </a:spcAft>
              <a:buSzPts val="2400"/>
              <a:buNone/>
              <a:defRPr/>
            </a:lvl6pPr>
            <a:lvl7pPr lvl="6" algn="l">
              <a:lnSpc>
                <a:spcPct val="90000"/>
              </a:lnSpc>
              <a:spcBef>
                <a:spcPts val="0"/>
              </a:spcBef>
              <a:spcAft>
                <a:spcPts val="0"/>
              </a:spcAft>
              <a:buSzPts val="2400"/>
              <a:buNone/>
              <a:defRPr/>
            </a:lvl7pPr>
            <a:lvl8pPr lvl="7" algn="l">
              <a:lnSpc>
                <a:spcPct val="90000"/>
              </a:lnSpc>
              <a:spcBef>
                <a:spcPts val="0"/>
              </a:spcBef>
              <a:spcAft>
                <a:spcPts val="0"/>
              </a:spcAft>
              <a:buSzPts val="2400"/>
              <a:buNone/>
              <a:defRPr/>
            </a:lvl8pPr>
            <a:lvl9pPr lvl="8" algn="l">
              <a:lnSpc>
                <a:spcPct val="90000"/>
              </a:lnSpc>
              <a:spcBef>
                <a:spcPts val="0"/>
              </a:spcBef>
              <a:spcAft>
                <a:spcPts val="0"/>
              </a:spcAft>
              <a:buSzPts val="2400"/>
              <a:buNone/>
              <a:defRPr/>
            </a:lvl9pPr>
          </a:lstStyle>
          <a:p/>
        </p:txBody>
      </p:sp>
      <p:sp>
        <p:nvSpPr>
          <p:cNvPr id="42" name="Google Shape;42;p7"/>
          <p:cNvSpPr txBox="1"/>
          <p:nvPr>
            <p:ph idx="1" type="body"/>
          </p:nvPr>
        </p:nvSpPr>
        <p:spPr>
          <a:xfrm>
            <a:off x="855300" y="1353948"/>
            <a:ext cx="5307000" cy="3033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800"/>
              </a:spcBef>
              <a:spcAft>
                <a:spcPts val="0"/>
              </a:spcAft>
              <a:buSzPts val="2400"/>
              <a:buChar char="‧"/>
              <a:defRPr/>
            </a:lvl2pPr>
            <a:lvl3pPr indent="-381000" lvl="2" marL="1371600" algn="l">
              <a:lnSpc>
                <a:spcPct val="115000"/>
              </a:lnSpc>
              <a:spcBef>
                <a:spcPts val="800"/>
              </a:spcBef>
              <a:spcAft>
                <a:spcPts val="0"/>
              </a:spcAft>
              <a:buSzPts val="2400"/>
              <a:buChar char="‧"/>
              <a:defRPr/>
            </a:lvl3pPr>
            <a:lvl4pPr indent="-381000" lvl="3" marL="1828800" algn="l">
              <a:lnSpc>
                <a:spcPct val="115000"/>
              </a:lnSpc>
              <a:spcBef>
                <a:spcPts val="800"/>
              </a:spcBef>
              <a:spcAft>
                <a:spcPts val="0"/>
              </a:spcAft>
              <a:buSzPts val="2400"/>
              <a:buChar char="●"/>
              <a:defRPr/>
            </a:lvl4pPr>
            <a:lvl5pPr indent="-381000" lvl="4" marL="2286000" algn="l">
              <a:lnSpc>
                <a:spcPct val="115000"/>
              </a:lnSpc>
              <a:spcBef>
                <a:spcPts val="800"/>
              </a:spcBef>
              <a:spcAft>
                <a:spcPts val="0"/>
              </a:spcAft>
              <a:buSzPts val="2400"/>
              <a:buChar char="○"/>
              <a:defRPr/>
            </a:lvl5pPr>
            <a:lvl6pPr indent="-381000" lvl="5" marL="2743200" algn="l">
              <a:lnSpc>
                <a:spcPct val="115000"/>
              </a:lnSpc>
              <a:spcBef>
                <a:spcPts val="800"/>
              </a:spcBef>
              <a:spcAft>
                <a:spcPts val="0"/>
              </a:spcAft>
              <a:buSzPts val="2400"/>
              <a:buChar char="■"/>
              <a:defRPr/>
            </a:lvl6pPr>
            <a:lvl7pPr indent="-381000" lvl="6" marL="3200400" algn="l">
              <a:lnSpc>
                <a:spcPct val="115000"/>
              </a:lnSpc>
              <a:spcBef>
                <a:spcPts val="800"/>
              </a:spcBef>
              <a:spcAft>
                <a:spcPts val="0"/>
              </a:spcAft>
              <a:buSzPts val="2400"/>
              <a:buChar char="●"/>
              <a:defRPr/>
            </a:lvl7pPr>
            <a:lvl8pPr indent="-381000" lvl="7" marL="3657600" algn="l">
              <a:lnSpc>
                <a:spcPct val="115000"/>
              </a:lnSpc>
              <a:spcBef>
                <a:spcPts val="800"/>
              </a:spcBef>
              <a:spcAft>
                <a:spcPts val="0"/>
              </a:spcAft>
              <a:buSzPts val="2400"/>
              <a:buChar char="○"/>
              <a:defRPr/>
            </a:lvl8pPr>
            <a:lvl9pPr indent="-381000" lvl="8" marL="4114800" algn="l">
              <a:lnSpc>
                <a:spcPct val="115000"/>
              </a:lnSpc>
              <a:spcBef>
                <a:spcPts val="800"/>
              </a:spcBef>
              <a:spcAft>
                <a:spcPts val="800"/>
              </a:spcAft>
              <a:buSzPts val="2400"/>
              <a:buChar char="■"/>
              <a:defRPr/>
            </a:lvl9pPr>
          </a:lstStyle>
          <a:p/>
        </p:txBody>
      </p:sp>
      <p:sp>
        <p:nvSpPr>
          <p:cNvPr id="43" name="Google Shape;43;p7"/>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44" name="Google Shape;44;p7"/>
          <p:cNvGrpSpPr/>
          <p:nvPr/>
        </p:nvGrpSpPr>
        <p:grpSpPr>
          <a:xfrm>
            <a:off x="0" y="1120426"/>
            <a:ext cx="719125" cy="41709"/>
            <a:chOff x="0" y="1120426"/>
            <a:chExt cx="719125" cy="41709"/>
          </a:xfrm>
        </p:grpSpPr>
        <p:sp>
          <p:nvSpPr>
            <p:cNvPr id="45" name="Google Shape;45;p7"/>
            <p:cNvSpPr/>
            <p:nvPr/>
          </p:nvSpPr>
          <p:spPr>
            <a:xfrm>
              <a:off x="0" y="112042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7" name="Shape 47"/>
        <p:cNvGrpSpPr/>
        <p:nvPr/>
      </p:nvGrpSpPr>
      <p:grpSpPr>
        <a:xfrm>
          <a:off x="0" y="0"/>
          <a:ext cx="0" cy="0"/>
          <a:chOff x="0" y="0"/>
          <a:chExt cx="0" cy="0"/>
        </a:xfrm>
      </p:grpSpPr>
      <p:sp>
        <p:nvSpPr>
          <p:cNvPr id="48" name="Google Shape;48;p8"/>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400"/>
              <a:buNone/>
              <a:defRPr/>
            </a:lvl1pPr>
            <a:lvl2pPr lvl="1" algn="l">
              <a:lnSpc>
                <a:spcPct val="90000"/>
              </a:lnSpc>
              <a:spcBef>
                <a:spcPts val="0"/>
              </a:spcBef>
              <a:spcAft>
                <a:spcPts val="0"/>
              </a:spcAft>
              <a:buSzPts val="2400"/>
              <a:buNone/>
              <a:defRPr/>
            </a:lvl2pPr>
            <a:lvl3pPr lvl="2" algn="l">
              <a:lnSpc>
                <a:spcPct val="90000"/>
              </a:lnSpc>
              <a:spcBef>
                <a:spcPts val="0"/>
              </a:spcBef>
              <a:spcAft>
                <a:spcPts val="0"/>
              </a:spcAft>
              <a:buSzPts val="2400"/>
              <a:buNone/>
              <a:defRPr/>
            </a:lvl3pPr>
            <a:lvl4pPr lvl="3" algn="l">
              <a:lnSpc>
                <a:spcPct val="90000"/>
              </a:lnSpc>
              <a:spcBef>
                <a:spcPts val="0"/>
              </a:spcBef>
              <a:spcAft>
                <a:spcPts val="0"/>
              </a:spcAft>
              <a:buSzPts val="2400"/>
              <a:buNone/>
              <a:defRPr/>
            </a:lvl4pPr>
            <a:lvl5pPr lvl="4" algn="l">
              <a:lnSpc>
                <a:spcPct val="90000"/>
              </a:lnSpc>
              <a:spcBef>
                <a:spcPts val="0"/>
              </a:spcBef>
              <a:spcAft>
                <a:spcPts val="0"/>
              </a:spcAft>
              <a:buSzPts val="2400"/>
              <a:buNone/>
              <a:defRPr/>
            </a:lvl5pPr>
            <a:lvl6pPr lvl="5" algn="l">
              <a:lnSpc>
                <a:spcPct val="90000"/>
              </a:lnSpc>
              <a:spcBef>
                <a:spcPts val="0"/>
              </a:spcBef>
              <a:spcAft>
                <a:spcPts val="0"/>
              </a:spcAft>
              <a:buSzPts val="2400"/>
              <a:buNone/>
              <a:defRPr/>
            </a:lvl6pPr>
            <a:lvl7pPr lvl="6" algn="l">
              <a:lnSpc>
                <a:spcPct val="90000"/>
              </a:lnSpc>
              <a:spcBef>
                <a:spcPts val="0"/>
              </a:spcBef>
              <a:spcAft>
                <a:spcPts val="0"/>
              </a:spcAft>
              <a:buSzPts val="2400"/>
              <a:buNone/>
              <a:defRPr/>
            </a:lvl7pPr>
            <a:lvl8pPr lvl="7" algn="l">
              <a:lnSpc>
                <a:spcPct val="90000"/>
              </a:lnSpc>
              <a:spcBef>
                <a:spcPts val="0"/>
              </a:spcBef>
              <a:spcAft>
                <a:spcPts val="0"/>
              </a:spcAft>
              <a:buSzPts val="2400"/>
              <a:buNone/>
              <a:defRPr/>
            </a:lvl8pPr>
            <a:lvl9pPr lvl="8" algn="l">
              <a:lnSpc>
                <a:spcPct val="90000"/>
              </a:lnSpc>
              <a:spcBef>
                <a:spcPts val="0"/>
              </a:spcBef>
              <a:spcAft>
                <a:spcPts val="0"/>
              </a:spcAft>
              <a:buSzPts val="2400"/>
              <a:buNone/>
              <a:defRPr/>
            </a:lvl9pPr>
          </a:lstStyle>
          <a:p/>
        </p:txBody>
      </p:sp>
      <p:sp>
        <p:nvSpPr>
          <p:cNvPr id="49" name="Google Shape;49;p8"/>
          <p:cNvSpPr txBox="1"/>
          <p:nvPr>
            <p:ph idx="1" type="body"/>
          </p:nvPr>
        </p:nvSpPr>
        <p:spPr>
          <a:xfrm>
            <a:off x="855300" y="1353950"/>
            <a:ext cx="2315700" cy="34182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50" name="Google Shape;50;p8"/>
          <p:cNvSpPr txBox="1"/>
          <p:nvPr>
            <p:ph idx="2" type="body"/>
          </p:nvPr>
        </p:nvSpPr>
        <p:spPr>
          <a:xfrm>
            <a:off x="3414196" y="1353950"/>
            <a:ext cx="2315700" cy="34182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51" name="Google Shape;51;p8"/>
          <p:cNvSpPr txBox="1"/>
          <p:nvPr>
            <p:ph idx="3" type="body"/>
          </p:nvPr>
        </p:nvSpPr>
        <p:spPr>
          <a:xfrm>
            <a:off x="5973091" y="1353950"/>
            <a:ext cx="2315700" cy="34182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52" name="Google Shape;52;p8"/>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53" name="Google Shape;53;p8"/>
          <p:cNvGrpSpPr/>
          <p:nvPr/>
        </p:nvGrpSpPr>
        <p:grpSpPr>
          <a:xfrm>
            <a:off x="0" y="1120426"/>
            <a:ext cx="719125" cy="41709"/>
            <a:chOff x="0" y="1120426"/>
            <a:chExt cx="719125" cy="41709"/>
          </a:xfrm>
        </p:grpSpPr>
        <p:sp>
          <p:nvSpPr>
            <p:cNvPr id="54" name="Google Shape;54;p8"/>
            <p:cNvSpPr/>
            <p:nvPr/>
          </p:nvSpPr>
          <p:spPr>
            <a:xfrm>
              <a:off x="0" y="112042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8"/>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9"/>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400"/>
              <a:buNone/>
              <a:defRPr/>
            </a:lvl1pPr>
            <a:lvl2pPr lvl="1" algn="l">
              <a:lnSpc>
                <a:spcPct val="90000"/>
              </a:lnSpc>
              <a:spcBef>
                <a:spcPts val="0"/>
              </a:spcBef>
              <a:spcAft>
                <a:spcPts val="0"/>
              </a:spcAft>
              <a:buSzPts val="2400"/>
              <a:buNone/>
              <a:defRPr/>
            </a:lvl2pPr>
            <a:lvl3pPr lvl="2" algn="l">
              <a:lnSpc>
                <a:spcPct val="90000"/>
              </a:lnSpc>
              <a:spcBef>
                <a:spcPts val="0"/>
              </a:spcBef>
              <a:spcAft>
                <a:spcPts val="0"/>
              </a:spcAft>
              <a:buSzPts val="2400"/>
              <a:buNone/>
              <a:defRPr/>
            </a:lvl3pPr>
            <a:lvl4pPr lvl="3" algn="l">
              <a:lnSpc>
                <a:spcPct val="90000"/>
              </a:lnSpc>
              <a:spcBef>
                <a:spcPts val="0"/>
              </a:spcBef>
              <a:spcAft>
                <a:spcPts val="0"/>
              </a:spcAft>
              <a:buSzPts val="2400"/>
              <a:buNone/>
              <a:defRPr/>
            </a:lvl4pPr>
            <a:lvl5pPr lvl="4" algn="l">
              <a:lnSpc>
                <a:spcPct val="90000"/>
              </a:lnSpc>
              <a:spcBef>
                <a:spcPts val="0"/>
              </a:spcBef>
              <a:spcAft>
                <a:spcPts val="0"/>
              </a:spcAft>
              <a:buSzPts val="2400"/>
              <a:buNone/>
              <a:defRPr/>
            </a:lvl5pPr>
            <a:lvl6pPr lvl="5" algn="l">
              <a:lnSpc>
                <a:spcPct val="90000"/>
              </a:lnSpc>
              <a:spcBef>
                <a:spcPts val="0"/>
              </a:spcBef>
              <a:spcAft>
                <a:spcPts val="0"/>
              </a:spcAft>
              <a:buSzPts val="2400"/>
              <a:buNone/>
              <a:defRPr/>
            </a:lvl6pPr>
            <a:lvl7pPr lvl="6" algn="l">
              <a:lnSpc>
                <a:spcPct val="90000"/>
              </a:lnSpc>
              <a:spcBef>
                <a:spcPts val="0"/>
              </a:spcBef>
              <a:spcAft>
                <a:spcPts val="0"/>
              </a:spcAft>
              <a:buSzPts val="2400"/>
              <a:buNone/>
              <a:defRPr/>
            </a:lvl7pPr>
            <a:lvl8pPr lvl="7" algn="l">
              <a:lnSpc>
                <a:spcPct val="90000"/>
              </a:lnSpc>
              <a:spcBef>
                <a:spcPts val="0"/>
              </a:spcBef>
              <a:spcAft>
                <a:spcPts val="0"/>
              </a:spcAft>
              <a:buSzPts val="2400"/>
              <a:buNone/>
              <a:defRPr/>
            </a:lvl8pPr>
            <a:lvl9pPr lvl="8" algn="l">
              <a:lnSpc>
                <a:spcPct val="90000"/>
              </a:lnSpc>
              <a:spcBef>
                <a:spcPts val="0"/>
              </a:spcBef>
              <a:spcAft>
                <a:spcPts val="0"/>
              </a:spcAft>
              <a:buSzPts val="2400"/>
              <a:buNone/>
              <a:defRPr/>
            </a:lvl9pPr>
          </a:lstStyle>
          <a:p/>
        </p:txBody>
      </p:sp>
      <p:sp>
        <p:nvSpPr>
          <p:cNvPr id="58" name="Google Shape;58;p9"/>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59" name="Google Shape;59;p9"/>
          <p:cNvGrpSpPr/>
          <p:nvPr/>
        </p:nvGrpSpPr>
        <p:grpSpPr>
          <a:xfrm>
            <a:off x="0" y="1120426"/>
            <a:ext cx="719125" cy="41709"/>
            <a:chOff x="0" y="1120426"/>
            <a:chExt cx="719125" cy="41709"/>
          </a:xfrm>
        </p:grpSpPr>
        <p:sp>
          <p:nvSpPr>
            <p:cNvPr id="60" name="Google Shape;60;p9"/>
            <p:cNvSpPr/>
            <p:nvPr/>
          </p:nvSpPr>
          <p:spPr>
            <a:xfrm>
              <a:off x="0" y="112042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9"/>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sp>
        <p:nvSpPr>
          <p:cNvPr id="63" name="Google Shape;63;p10"/>
          <p:cNvSpPr txBox="1"/>
          <p:nvPr>
            <p:ph idx="1" type="body"/>
          </p:nvPr>
        </p:nvSpPr>
        <p:spPr>
          <a:xfrm>
            <a:off x="855300" y="4406300"/>
            <a:ext cx="7433400" cy="3114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800"/>
              </a:spcAft>
              <a:buSzPts val="1800"/>
              <a:buNone/>
              <a:defRPr sz="1800"/>
            </a:lvl1pPr>
          </a:lstStyle>
          <a:p/>
        </p:txBody>
      </p:sp>
      <p:sp>
        <p:nvSpPr>
          <p:cNvPr id="64" name="Google Shape;64;p10"/>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65" name="Google Shape;65;p10"/>
          <p:cNvGrpSpPr/>
          <p:nvPr/>
        </p:nvGrpSpPr>
        <p:grpSpPr>
          <a:xfrm>
            <a:off x="0" y="4541156"/>
            <a:ext cx="719125" cy="41700"/>
            <a:chOff x="0" y="4541156"/>
            <a:chExt cx="719125" cy="41700"/>
          </a:xfrm>
        </p:grpSpPr>
        <p:sp>
          <p:nvSpPr>
            <p:cNvPr id="66" name="Google Shape;66;p10"/>
            <p:cNvSpPr/>
            <p:nvPr/>
          </p:nvSpPr>
          <p:spPr>
            <a:xfrm>
              <a:off x="0" y="454115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0"/>
            <p:cNvSpPr/>
            <p:nvPr/>
          </p:nvSpPr>
          <p:spPr>
            <a:xfrm>
              <a:off x="506425" y="454115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5"/>
            </a:gs>
            <a:gs pos="100000">
              <a:schemeClr val="accent6"/>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1pPr>
            <a:lvl2pPr lvl="1"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2pPr>
            <a:lvl3pPr lvl="2"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3pPr>
            <a:lvl4pPr lvl="3"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4pPr>
            <a:lvl5pPr lvl="4"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5pPr>
            <a:lvl6pPr lvl="5"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6pPr>
            <a:lvl7pPr lvl="6"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7pPr>
            <a:lvl8pPr lvl="7"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8pPr>
            <a:lvl9pPr lvl="8"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9pPr>
          </a:lstStyle>
          <a:p/>
        </p:txBody>
      </p:sp>
      <p:sp>
        <p:nvSpPr>
          <p:cNvPr id="7" name="Google Shape;7;p1"/>
          <p:cNvSpPr txBox="1"/>
          <p:nvPr>
            <p:ph idx="1" type="body"/>
          </p:nvPr>
        </p:nvSpPr>
        <p:spPr>
          <a:xfrm>
            <a:off x="855300" y="1353948"/>
            <a:ext cx="5307000" cy="3033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lt2"/>
              </a:buClr>
              <a:buSzPts val="2400"/>
              <a:buFont typeface="Barlow Light"/>
              <a:buChar char="╸"/>
              <a:defRPr b="0" i="0" sz="2400" u="none" cap="none" strike="noStrike">
                <a:solidFill>
                  <a:schemeClr val="dk1"/>
                </a:solidFill>
                <a:latin typeface="Barlow Light"/>
                <a:ea typeface="Barlow Light"/>
                <a:cs typeface="Barlow Light"/>
                <a:sym typeface="Barlow Light"/>
              </a:defRPr>
            </a:lvl1pPr>
            <a:lvl2pPr indent="-381000" lvl="1" marL="914400" marR="0" rtl="0" algn="l">
              <a:lnSpc>
                <a:spcPct val="115000"/>
              </a:lnSpc>
              <a:spcBef>
                <a:spcPts val="800"/>
              </a:spcBef>
              <a:spcAft>
                <a:spcPts val="0"/>
              </a:spcAft>
              <a:buClr>
                <a:schemeClr val="lt2"/>
              </a:buClr>
              <a:buSzPts val="2400"/>
              <a:buFont typeface="Barlow Light"/>
              <a:buChar char="‧"/>
              <a:defRPr b="0" i="0" sz="2400" u="none" cap="none" strike="noStrike">
                <a:solidFill>
                  <a:schemeClr val="dk1"/>
                </a:solidFill>
                <a:latin typeface="Barlow Light"/>
                <a:ea typeface="Barlow Light"/>
                <a:cs typeface="Barlow Light"/>
                <a:sym typeface="Barlow Light"/>
              </a:defRPr>
            </a:lvl2pPr>
            <a:lvl3pPr indent="-381000" lvl="2" marL="1371600" marR="0" rtl="0" algn="l">
              <a:lnSpc>
                <a:spcPct val="115000"/>
              </a:lnSpc>
              <a:spcBef>
                <a:spcPts val="800"/>
              </a:spcBef>
              <a:spcAft>
                <a:spcPts val="0"/>
              </a:spcAft>
              <a:buClr>
                <a:schemeClr val="lt2"/>
              </a:buClr>
              <a:buSzPts val="2400"/>
              <a:buFont typeface="Barlow Light"/>
              <a:buChar char="‧"/>
              <a:defRPr b="0" i="0" sz="2400" u="none" cap="none" strike="noStrike">
                <a:solidFill>
                  <a:schemeClr val="dk1"/>
                </a:solidFill>
                <a:latin typeface="Barlow Light"/>
                <a:ea typeface="Barlow Light"/>
                <a:cs typeface="Barlow Light"/>
                <a:sym typeface="Barlow Light"/>
              </a:defRPr>
            </a:lvl3pPr>
            <a:lvl4pPr indent="-381000" lvl="3" marL="18288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4pPr>
            <a:lvl5pPr indent="-381000" lvl="4" marL="22860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5pPr>
            <a:lvl6pPr indent="-381000" lvl="5" marL="27432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6pPr>
            <a:lvl7pPr indent="-381000" lvl="6" marL="32004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7pPr>
            <a:lvl8pPr indent="-381000" lvl="7" marL="36576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8pPr>
            <a:lvl9pPr indent="-381000" lvl="8" marL="4114800" marR="0" rtl="0" algn="l">
              <a:lnSpc>
                <a:spcPct val="115000"/>
              </a:lnSpc>
              <a:spcBef>
                <a:spcPts val="800"/>
              </a:spcBef>
              <a:spcAft>
                <a:spcPts val="80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411"/>
                </a:srgbClr>
              </a:gs>
              <a:gs pos="100000">
                <a:srgbClr val="FFFFFF">
                  <a:alpha val="0"/>
                </a:srgbClr>
              </a:gs>
            </a:gsLst>
            <a:lin ang="108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a:off x="8693400" y="5096950"/>
            <a:ext cx="450600" cy="46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rive.google.com/file/d/1KHfWbPHNKtqMYWBsG7fiLMB-ErKNmeJr/view?usp=sharing" TargetMode="External"/><Relationship Id="rId4" Type="http://schemas.openxmlformats.org/officeDocument/2006/relationships/hyperlink" Target="https://drive.google.com/file/d/1A70Ssw6dDA0jIWbw2NlvTzkHUjUT6Tch/view?usp=sharing"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9.jpg"/><Relationship Id="rId4" Type="http://schemas.openxmlformats.org/officeDocument/2006/relationships/image" Target="../media/image17.jpg"/><Relationship Id="rId5"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drive.google.com/file/d/1l-wQE0GmeX_I9UehuyhLpB4myE3ZYW2L/view?usp=sharing" TargetMode="External"/><Relationship Id="rId4" Type="http://schemas.openxmlformats.org/officeDocument/2006/relationships/image" Target="../media/image24.jpg"/><Relationship Id="rId5" Type="http://schemas.openxmlformats.org/officeDocument/2006/relationships/image" Target="../media/image26.jpg"/><Relationship Id="rId6"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ph type="ctrTitle"/>
          </p:nvPr>
        </p:nvSpPr>
        <p:spPr>
          <a:xfrm>
            <a:off x="833900" y="2134650"/>
            <a:ext cx="6088500" cy="1268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n">
                <a:solidFill>
                  <a:srgbClr val="FFFFFF"/>
                </a:solidFill>
              </a:rPr>
              <a:t>DIGITAL COMPANION</a:t>
            </a:r>
            <a:endParaRPr>
              <a:solidFill>
                <a:srgbClr val="FFFFFF"/>
              </a:solidFill>
            </a:endParaRPr>
          </a:p>
          <a:p>
            <a:pPr indent="0" lvl="0" marL="0" rtl="0" algn="l">
              <a:lnSpc>
                <a:spcPct val="90000"/>
              </a:lnSpc>
              <a:spcBef>
                <a:spcPts val="0"/>
              </a:spcBef>
              <a:spcAft>
                <a:spcPts val="0"/>
              </a:spcAft>
              <a:buSzPts val="4800"/>
              <a:buNone/>
            </a:pPr>
            <a:r>
              <a:t/>
            </a:r>
            <a:endParaRPr>
              <a:solidFill>
                <a:srgbClr val="FFFFFF"/>
              </a:solidFill>
            </a:endParaRPr>
          </a:p>
        </p:txBody>
      </p:sp>
      <p:grpSp>
        <p:nvGrpSpPr>
          <p:cNvPr id="73" name="Google Shape;73;p11"/>
          <p:cNvGrpSpPr/>
          <p:nvPr/>
        </p:nvGrpSpPr>
        <p:grpSpPr>
          <a:xfrm>
            <a:off x="5060948" y="-588550"/>
            <a:ext cx="3569633" cy="5559503"/>
            <a:chOff x="1019213" y="3964719"/>
            <a:chExt cx="438896" cy="683556"/>
          </a:xfrm>
        </p:grpSpPr>
        <p:sp>
          <p:nvSpPr>
            <p:cNvPr id="74" name="Google Shape;74;p11"/>
            <p:cNvSpPr/>
            <p:nvPr/>
          </p:nvSpPr>
          <p:spPr>
            <a:xfrm>
              <a:off x="1180677" y="3964719"/>
              <a:ext cx="57630" cy="327278"/>
            </a:xfrm>
            <a:custGeom>
              <a:rect b="b" l="l" r="r" t="t"/>
              <a:pathLst>
                <a:path extrusionOk="0" h="3272780" w="576302">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411"/>
                  </a:srgbClr>
                </a:gs>
                <a:gs pos="100000">
                  <a:srgbClr val="FFFFFF">
                    <a:alpha val="0"/>
                  </a:srgbClr>
                </a:gs>
              </a:gsLst>
              <a:lin ang="16200038"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5" name="Google Shape;75;p11"/>
            <p:cNvSpPr/>
            <p:nvPr/>
          </p:nvSpPr>
          <p:spPr>
            <a:xfrm>
              <a:off x="1203159" y="4438020"/>
              <a:ext cx="57558" cy="169609"/>
            </a:xfrm>
            <a:custGeom>
              <a:rect b="b" l="l" r="r" t="t"/>
              <a:pathLst>
                <a:path extrusionOk="0" h="1696088" w="575582">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6" name="Google Shape;76;p11"/>
            <p:cNvSpPr/>
            <p:nvPr/>
          </p:nvSpPr>
          <p:spPr>
            <a:xfrm>
              <a:off x="1266437" y="4020885"/>
              <a:ext cx="16281" cy="257547"/>
            </a:xfrm>
            <a:custGeom>
              <a:rect b="b" l="l" r="r" t="t"/>
              <a:pathLst>
                <a:path extrusionOk="0" h="2575466" w="162805">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411"/>
                  </a:srgbClr>
                </a:gs>
                <a:gs pos="100000">
                  <a:srgbClr val="FFFFFF">
                    <a:alpha val="0"/>
                  </a:srgbClr>
                </a:gs>
              </a:gsLst>
              <a:lin ang="16200038"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7" name="Google Shape;77;p11"/>
            <p:cNvSpPr/>
            <p:nvPr/>
          </p:nvSpPr>
          <p:spPr>
            <a:xfrm>
              <a:off x="1191235" y="4555583"/>
              <a:ext cx="37316" cy="55944"/>
            </a:xfrm>
            <a:custGeom>
              <a:rect b="b" l="l" r="r" t="t"/>
              <a:pathLst>
                <a:path extrusionOk="0" h="559444" w="373155">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8" name="Google Shape;78;p11"/>
            <p:cNvSpPr/>
            <p:nvPr/>
          </p:nvSpPr>
          <p:spPr>
            <a:xfrm>
              <a:off x="1315853" y="4184741"/>
              <a:ext cx="57558" cy="153705"/>
            </a:xfrm>
            <a:custGeom>
              <a:rect b="b" l="l" r="r" t="t"/>
              <a:pathLst>
                <a:path extrusionOk="0" h="1537051" w="575582">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411"/>
                  </a:srgbClr>
                </a:gs>
                <a:gs pos="100000">
                  <a:srgbClr val="FFFFFF">
                    <a:alpha val="0"/>
                  </a:srgbClr>
                </a:gs>
              </a:gsLst>
              <a:lin ang="16200038"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9" name="Google Shape;79;p11"/>
            <p:cNvSpPr/>
            <p:nvPr/>
          </p:nvSpPr>
          <p:spPr>
            <a:xfrm>
              <a:off x="1346594" y="4172474"/>
              <a:ext cx="36883" cy="55252"/>
            </a:xfrm>
            <a:custGeom>
              <a:rect b="b" l="l" r="r" t="t"/>
              <a:pathLst>
                <a:path extrusionOk="0" h="552522" w="368833">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0" name="Google Shape;80;p11"/>
            <p:cNvSpPr/>
            <p:nvPr/>
          </p:nvSpPr>
          <p:spPr>
            <a:xfrm>
              <a:off x="1300195" y="4426721"/>
              <a:ext cx="144076" cy="148308"/>
            </a:xfrm>
            <a:custGeom>
              <a:rect b="b" l="l" r="r" t="t"/>
              <a:pathLst>
                <a:path extrusionOk="0" h="1483080" w="1440755">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1" name="Google Shape;81;p11"/>
            <p:cNvSpPr/>
            <p:nvPr/>
          </p:nvSpPr>
          <p:spPr>
            <a:xfrm>
              <a:off x="1281448" y="4456718"/>
              <a:ext cx="16281" cy="191557"/>
            </a:xfrm>
            <a:custGeom>
              <a:rect b="b" l="l" r="r" t="t"/>
              <a:pathLst>
                <a:path extrusionOk="0" h="1915573" w="162805">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2" name="Google Shape;82;p11"/>
            <p:cNvSpPr/>
            <p:nvPr/>
          </p:nvSpPr>
          <p:spPr>
            <a:xfrm>
              <a:off x="1416552" y="4536391"/>
              <a:ext cx="37316" cy="55944"/>
            </a:xfrm>
            <a:custGeom>
              <a:rect b="b" l="l" r="r" t="t"/>
              <a:pathLst>
                <a:path extrusionOk="0" h="559444" w="373156">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3" name="Google Shape;83;p11"/>
            <p:cNvSpPr/>
            <p:nvPr/>
          </p:nvSpPr>
          <p:spPr>
            <a:xfrm>
              <a:off x="1055916" y="4289546"/>
              <a:ext cx="117277" cy="284682"/>
            </a:xfrm>
            <a:custGeom>
              <a:rect b="b" l="l" r="r" t="t"/>
              <a:pathLst>
                <a:path extrusionOk="0" h="2846825" w="1172775">
                  <a:moveTo>
                    <a:pt x="0" y="0"/>
                  </a:moveTo>
                  <a:lnTo>
                    <a:pt x="1172776" y="676445"/>
                  </a:lnTo>
                  <a:lnTo>
                    <a:pt x="1172776" y="2846826"/>
                  </a:lnTo>
                  <a:lnTo>
                    <a:pt x="0" y="2170381"/>
                  </a:lnTo>
                  <a:lnTo>
                    <a:pt x="0" y="0"/>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4" name="Google Shape;84;p11"/>
            <p:cNvSpPr/>
            <p:nvPr/>
          </p:nvSpPr>
          <p:spPr>
            <a:xfrm>
              <a:off x="1074447" y="4427185"/>
              <a:ext cx="69877" cy="48862"/>
            </a:xfrm>
            <a:custGeom>
              <a:rect b="b" l="l" r="r" t="t"/>
              <a:pathLst>
                <a:path extrusionOk="0" h="488623" w="698766">
                  <a:moveTo>
                    <a:pt x="0" y="0"/>
                  </a:moveTo>
                  <a:lnTo>
                    <a:pt x="698767" y="402988"/>
                  </a:lnTo>
                  <a:lnTo>
                    <a:pt x="698767" y="488624"/>
                  </a:lnTo>
                  <a:lnTo>
                    <a:pt x="0" y="85635"/>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5" name="Google Shape;85;p11"/>
            <p:cNvSpPr/>
            <p:nvPr/>
          </p:nvSpPr>
          <p:spPr>
            <a:xfrm>
              <a:off x="1081701" y="4448211"/>
              <a:ext cx="55397" cy="40515"/>
            </a:xfrm>
            <a:custGeom>
              <a:rect b="b" l="l" r="r" t="t"/>
              <a:pathLst>
                <a:path extrusionOk="0" h="405147" w="553970">
                  <a:moveTo>
                    <a:pt x="0" y="0"/>
                  </a:moveTo>
                  <a:lnTo>
                    <a:pt x="553971" y="319512"/>
                  </a:lnTo>
                  <a:lnTo>
                    <a:pt x="553971" y="405147"/>
                  </a:lnTo>
                  <a:lnTo>
                    <a:pt x="0" y="85635"/>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6" name="Google Shape;86;p11"/>
            <p:cNvSpPr/>
            <p:nvPr/>
          </p:nvSpPr>
          <p:spPr>
            <a:xfrm>
              <a:off x="1019213" y="4439815"/>
              <a:ext cx="81619" cy="71314"/>
            </a:xfrm>
            <a:custGeom>
              <a:rect b="b" l="l" r="r" t="t"/>
              <a:pathLst>
                <a:path extrusionOk="0" h="713145" w="816188">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7" name="Google Shape;87;p11"/>
            <p:cNvSpPr/>
            <p:nvPr/>
          </p:nvSpPr>
          <p:spPr>
            <a:xfrm>
              <a:off x="1087088" y="4366761"/>
              <a:ext cx="52804" cy="26266"/>
            </a:xfrm>
            <a:custGeom>
              <a:rect b="b" l="l" r="r" t="t"/>
              <a:pathLst>
                <a:path extrusionOk="0" h="262662" w="528037">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8" name="Google Shape;88;p11"/>
            <p:cNvSpPr/>
            <p:nvPr/>
          </p:nvSpPr>
          <p:spPr>
            <a:xfrm>
              <a:off x="1132267" y="4356275"/>
              <a:ext cx="21179" cy="31825"/>
            </a:xfrm>
            <a:custGeom>
              <a:rect b="b" l="l" r="r" t="t"/>
              <a:pathLst>
                <a:path extrusionOk="0" h="318255" w="211791">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9" name="Google Shape;89;p11"/>
            <p:cNvSpPr/>
            <p:nvPr/>
          </p:nvSpPr>
          <p:spPr>
            <a:xfrm>
              <a:off x="1077823" y="4371919"/>
              <a:ext cx="21179" cy="31825"/>
            </a:xfrm>
            <a:custGeom>
              <a:rect b="b" l="l" r="r" t="t"/>
              <a:pathLst>
                <a:path extrusionOk="0" h="318255" w="211791">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0" name="Google Shape;90;p11"/>
            <p:cNvSpPr/>
            <p:nvPr/>
          </p:nvSpPr>
          <p:spPr>
            <a:xfrm>
              <a:off x="1346594" y="4366905"/>
              <a:ext cx="111515" cy="122336"/>
            </a:xfrm>
            <a:custGeom>
              <a:rect b="b" l="l" r="r" t="t"/>
              <a:pathLst>
                <a:path extrusionOk="0" h="1223357" w="1115145">
                  <a:moveTo>
                    <a:pt x="1115145" y="643342"/>
                  </a:moveTo>
                  <a:lnTo>
                    <a:pt x="0" y="0"/>
                  </a:lnTo>
                  <a:lnTo>
                    <a:pt x="0" y="580015"/>
                  </a:lnTo>
                  <a:lnTo>
                    <a:pt x="1115145" y="1223358"/>
                  </a:lnTo>
                  <a:lnTo>
                    <a:pt x="1115145" y="643342"/>
                  </a:lnTo>
                  <a:close/>
                </a:path>
              </a:pathLst>
            </a:custGeom>
            <a:gradFill>
              <a:gsLst>
                <a:gs pos="0">
                  <a:srgbClr val="FFFFFF">
                    <a:alpha val="29803"/>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1" name="Google Shape;91;p11"/>
            <p:cNvSpPr/>
            <p:nvPr/>
          </p:nvSpPr>
          <p:spPr>
            <a:xfrm>
              <a:off x="1375037" y="4397332"/>
              <a:ext cx="33570" cy="26338"/>
            </a:xfrm>
            <a:custGeom>
              <a:rect b="b" l="l" r="r" t="t"/>
              <a:pathLst>
                <a:path extrusionOk="0" h="263381" w="335696">
                  <a:moveTo>
                    <a:pt x="0" y="0"/>
                  </a:moveTo>
                  <a:lnTo>
                    <a:pt x="335696" y="193578"/>
                  </a:lnTo>
                  <a:lnTo>
                    <a:pt x="335696" y="263382"/>
                  </a:lnTo>
                  <a:lnTo>
                    <a:pt x="0" y="69084"/>
                  </a:lnTo>
                  <a:lnTo>
                    <a:pt x="0" y="0"/>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2" name="Google Shape;92;p11"/>
            <p:cNvSpPr/>
            <p:nvPr/>
          </p:nvSpPr>
          <p:spPr>
            <a:xfrm>
              <a:off x="1375109" y="4411254"/>
              <a:ext cx="71461" cy="48215"/>
            </a:xfrm>
            <a:custGeom>
              <a:rect b="b" l="l" r="r" t="t"/>
              <a:pathLst>
                <a:path extrusionOk="0" h="482146" w="714614">
                  <a:moveTo>
                    <a:pt x="0" y="0"/>
                  </a:moveTo>
                  <a:lnTo>
                    <a:pt x="714615" y="411624"/>
                  </a:lnTo>
                  <a:lnTo>
                    <a:pt x="714615" y="482147"/>
                  </a:lnTo>
                  <a:lnTo>
                    <a:pt x="0" y="70523"/>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3" name="Google Shape;93;p11"/>
            <p:cNvSpPr/>
            <p:nvPr/>
          </p:nvSpPr>
          <p:spPr>
            <a:xfrm>
              <a:off x="1356578" y="4386341"/>
              <a:ext cx="12679" cy="18805"/>
            </a:xfrm>
            <a:custGeom>
              <a:rect b="b" l="l" r="r" t="t"/>
              <a:pathLst>
                <a:path extrusionOk="0" h="188049" w="126786">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4" name="Google Shape;94;p11"/>
            <p:cNvSpPr/>
            <p:nvPr/>
          </p:nvSpPr>
          <p:spPr>
            <a:xfrm>
              <a:off x="1061303" y="4190012"/>
              <a:ext cx="111515" cy="122336"/>
            </a:xfrm>
            <a:custGeom>
              <a:rect b="b" l="l" r="r" t="t"/>
              <a:pathLst>
                <a:path extrusionOk="0" h="1223357" w="1115145">
                  <a:moveTo>
                    <a:pt x="1115145" y="643342"/>
                  </a:moveTo>
                  <a:lnTo>
                    <a:pt x="0" y="0"/>
                  </a:lnTo>
                  <a:lnTo>
                    <a:pt x="0" y="580016"/>
                  </a:lnTo>
                  <a:lnTo>
                    <a:pt x="1115145" y="1223358"/>
                  </a:lnTo>
                  <a:lnTo>
                    <a:pt x="1115145" y="643342"/>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5" name="Google Shape;95;p11"/>
            <p:cNvSpPr/>
            <p:nvPr/>
          </p:nvSpPr>
          <p:spPr>
            <a:xfrm>
              <a:off x="1089746" y="4220439"/>
              <a:ext cx="33570" cy="26338"/>
            </a:xfrm>
            <a:custGeom>
              <a:rect b="b" l="l" r="r" t="t"/>
              <a:pathLst>
                <a:path extrusionOk="0" h="263381" w="335696">
                  <a:moveTo>
                    <a:pt x="0" y="0"/>
                  </a:moveTo>
                  <a:lnTo>
                    <a:pt x="335696" y="193578"/>
                  </a:lnTo>
                  <a:lnTo>
                    <a:pt x="335696" y="263382"/>
                  </a:lnTo>
                  <a:lnTo>
                    <a:pt x="0" y="69803"/>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6" name="Google Shape;96;p11"/>
            <p:cNvSpPr/>
            <p:nvPr/>
          </p:nvSpPr>
          <p:spPr>
            <a:xfrm>
              <a:off x="1089818" y="4234361"/>
              <a:ext cx="71461" cy="48215"/>
            </a:xfrm>
            <a:custGeom>
              <a:rect b="b" l="l" r="r" t="t"/>
              <a:pathLst>
                <a:path extrusionOk="0" h="482146" w="714615">
                  <a:moveTo>
                    <a:pt x="0" y="0"/>
                  </a:moveTo>
                  <a:lnTo>
                    <a:pt x="714615" y="411624"/>
                  </a:lnTo>
                  <a:lnTo>
                    <a:pt x="714615" y="482147"/>
                  </a:lnTo>
                  <a:lnTo>
                    <a:pt x="0" y="70523"/>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7" name="Google Shape;97;p11"/>
            <p:cNvSpPr/>
            <p:nvPr/>
          </p:nvSpPr>
          <p:spPr>
            <a:xfrm>
              <a:off x="1071287" y="4209448"/>
              <a:ext cx="12679" cy="18805"/>
            </a:xfrm>
            <a:custGeom>
              <a:rect b="b" l="l" r="r" t="t"/>
              <a:pathLst>
                <a:path extrusionOk="0" h="188049" w="126786">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8" name="Google Shape;98;p11"/>
            <p:cNvSpPr/>
            <p:nvPr/>
          </p:nvSpPr>
          <p:spPr>
            <a:xfrm>
              <a:off x="1227436" y="4284375"/>
              <a:ext cx="92208" cy="138390"/>
            </a:xfrm>
            <a:custGeom>
              <a:rect b="b" l="l" r="r" t="t"/>
              <a:pathLst>
                <a:path extrusionOk="0" h="1383901" w="922083">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9" name="Google Shape;99;p11"/>
            <p:cNvSpPr/>
            <p:nvPr/>
          </p:nvSpPr>
          <p:spPr>
            <a:xfrm>
              <a:off x="1244674" y="4345448"/>
              <a:ext cx="12534" cy="17095"/>
            </a:xfrm>
            <a:custGeom>
              <a:rect b="b" l="l" r="r" t="t"/>
              <a:pathLst>
                <a:path extrusionOk="0" h="170952" w="125345">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0" name="Google Shape;100;p11"/>
            <p:cNvSpPr/>
            <p:nvPr/>
          </p:nvSpPr>
          <p:spPr>
            <a:xfrm>
              <a:off x="1244602" y="4367551"/>
              <a:ext cx="14119" cy="20094"/>
            </a:xfrm>
            <a:custGeom>
              <a:rect b="b" l="l" r="r" t="t"/>
              <a:pathLst>
                <a:path extrusionOk="0" h="200941" w="141193">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1" name="Google Shape;101;p11"/>
            <p:cNvSpPr/>
            <p:nvPr/>
          </p:nvSpPr>
          <p:spPr>
            <a:xfrm>
              <a:off x="1206032" y="4298728"/>
              <a:ext cx="92208" cy="138390"/>
            </a:xfrm>
            <a:custGeom>
              <a:rect b="b" l="l" r="r" t="t"/>
              <a:pathLst>
                <a:path extrusionOk="0" h="1383901" w="922083">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0000"/>
                  </a:srgbClr>
                </a:gs>
                <a:gs pos="100000">
                  <a:srgbClr val="FFFFFF">
                    <a:alpha val="9803"/>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102" name="Google Shape;102;p11"/>
          <p:cNvSpPr txBox="1"/>
          <p:nvPr/>
        </p:nvSpPr>
        <p:spPr>
          <a:xfrm>
            <a:off x="428975" y="2878225"/>
            <a:ext cx="697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FF"/>
                </a:solidFill>
                <a:latin typeface="Barlow"/>
                <a:ea typeface="Barlow"/>
                <a:cs typeface="Barlow"/>
                <a:sym typeface="Barlow"/>
              </a:rPr>
              <a:t>Visual help for the impaired community</a:t>
            </a:r>
            <a:endParaRPr b="1" sz="3000">
              <a:solidFill>
                <a:srgbClr val="FFFFFF"/>
              </a:solidFill>
              <a:latin typeface="Barlow"/>
              <a:ea typeface="Barlow"/>
              <a:cs typeface="Barlow"/>
              <a:sym typeface="Barlow"/>
            </a:endParaRPr>
          </a:p>
        </p:txBody>
      </p:sp>
      <p:sp>
        <p:nvSpPr>
          <p:cNvPr id="103" name="Google Shape;103;p11"/>
          <p:cNvSpPr txBox="1"/>
          <p:nvPr/>
        </p:nvSpPr>
        <p:spPr>
          <a:xfrm>
            <a:off x="253650" y="457375"/>
            <a:ext cx="8636700" cy="6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50" u="sng">
                <a:solidFill>
                  <a:schemeClr val="dk1"/>
                </a:solidFill>
                <a:latin typeface="Barlow ExtraBold"/>
                <a:ea typeface="Barlow ExtraBold"/>
                <a:cs typeface="Barlow ExtraBold"/>
                <a:sym typeface="Barlow ExtraBold"/>
              </a:rPr>
              <a:t>An Engineering Project in Community Service</a:t>
            </a:r>
            <a:endParaRPr sz="3000" u="sng">
              <a:solidFill>
                <a:schemeClr val="dk1"/>
              </a:solidFill>
              <a:latin typeface="Barlow ExtraBold"/>
              <a:ea typeface="Barlow ExtraBold"/>
              <a:cs typeface="Barlow ExtraBold"/>
              <a:sym typeface="Barlow ExtraBold"/>
            </a:endParaRPr>
          </a:p>
        </p:txBody>
      </p:sp>
      <p:sp>
        <p:nvSpPr>
          <p:cNvPr id="104" name="Google Shape;104;p11"/>
          <p:cNvSpPr txBox="1"/>
          <p:nvPr/>
        </p:nvSpPr>
        <p:spPr>
          <a:xfrm>
            <a:off x="2421725" y="1142275"/>
            <a:ext cx="3782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u="sng">
                <a:solidFill>
                  <a:schemeClr val="dk1"/>
                </a:solidFill>
                <a:latin typeface="Barlow"/>
                <a:ea typeface="Barlow"/>
                <a:cs typeface="Barlow"/>
                <a:sym typeface="Barlow"/>
              </a:rPr>
              <a:t>Final Review</a:t>
            </a:r>
            <a:endParaRPr b="1" sz="3200" u="sng">
              <a:solidFill>
                <a:schemeClr val="dk1"/>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0"/>
          <p:cNvSpPr txBox="1"/>
          <p:nvPr>
            <p:ph type="title"/>
          </p:nvPr>
        </p:nvSpPr>
        <p:spPr>
          <a:xfrm>
            <a:off x="837500" y="124575"/>
            <a:ext cx="6152700" cy="8586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1200"/>
              </a:spcBef>
              <a:spcAft>
                <a:spcPts val="1200"/>
              </a:spcAft>
              <a:buClr>
                <a:schemeClr val="dk1"/>
              </a:buClr>
              <a:buSzPts val="1100"/>
              <a:buFont typeface="Arial"/>
              <a:buNone/>
            </a:pPr>
            <a:r>
              <a:rPr lang="en" sz="3200" u="sng"/>
              <a:t>EXISTING WORK LIMITATIONS</a:t>
            </a:r>
            <a:endParaRPr sz="3200" u="sng"/>
          </a:p>
        </p:txBody>
      </p:sp>
      <p:sp>
        <p:nvSpPr>
          <p:cNvPr id="227" name="Google Shape;227;p20"/>
          <p:cNvSpPr txBox="1"/>
          <p:nvPr>
            <p:ph idx="1" type="body"/>
          </p:nvPr>
        </p:nvSpPr>
        <p:spPr>
          <a:xfrm>
            <a:off x="426700" y="1229125"/>
            <a:ext cx="6356400" cy="3852600"/>
          </a:xfrm>
          <a:prstGeom prst="rect">
            <a:avLst/>
          </a:prstGeom>
          <a:noFill/>
          <a:ln>
            <a:noFill/>
          </a:ln>
        </p:spPr>
        <p:txBody>
          <a:bodyPr anchorCtr="0" anchor="t" bIns="0" lIns="0" spcFirstLastPara="1" rIns="0" wrap="square" tIns="0">
            <a:noAutofit/>
          </a:bodyPr>
          <a:lstStyle/>
          <a:p>
            <a:pPr indent="-355600" lvl="0" marL="457200" rtl="0" algn="l">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The user cannot make use of the mouse pointer as it is completely inconvenient if the pointer location cannot be tracked.</a:t>
            </a:r>
            <a:endParaRPr sz="2000">
              <a:latin typeface="Barlow Medium"/>
              <a:ea typeface="Barlow Medium"/>
              <a:cs typeface="Barlow Medium"/>
              <a:sym typeface="Barlow Medium"/>
            </a:endParaRPr>
          </a:p>
          <a:p>
            <a:pPr indent="-355600" lvl="0" marL="457200" rtl="0" algn="l">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It is also seen that only a few languages are used in the system. There should be other languages so that the user becomes more comfortable. Beside s</a:t>
            </a:r>
            <a:r>
              <a:rPr lang="en" sz="2000">
                <a:latin typeface="Barlow Medium"/>
                <a:ea typeface="Barlow Medium"/>
                <a:cs typeface="Barlow Medium"/>
                <a:sym typeface="Barlow Medium"/>
              </a:rPr>
              <a:t>creen readers cannot spell technical and biological terms.</a:t>
            </a:r>
            <a:endParaRPr sz="2000">
              <a:latin typeface="Barlow Medium"/>
              <a:ea typeface="Barlow Medium"/>
              <a:cs typeface="Barlow Medium"/>
              <a:sym typeface="Barlow Medium"/>
            </a:endParaRPr>
          </a:p>
          <a:p>
            <a:pPr indent="-355600" lvl="0" marL="457200" rtl="0" algn="l">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A screen reader cannot survey the entirety of a screen as a visual user may do. They can quickly realize a web page and realize how a page is been organized.</a:t>
            </a:r>
            <a:endParaRPr sz="2000">
              <a:latin typeface="Barlow Medium"/>
              <a:ea typeface="Barlow Medium"/>
              <a:cs typeface="Barlow Medium"/>
              <a:sym typeface="Barlow Medium"/>
            </a:endParaRPr>
          </a:p>
        </p:txBody>
      </p:sp>
      <p:sp>
        <p:nvSpPr>
          <p:cNvPr id="228" name="Google Shape;228;p20"/>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229" name="Google Shape;229;p20"/>
          <p:cNvGrpSpPr/>
          <p:nvPr/>
        </p:nvGrpSpPr>
        <p:grpSpPr>
          <a:xfrm>
            <a:off x="6369647" y="645478"/>
            <a:ext cx="2731480" cy="3852539"/>
            <a:chOff x="996049" y="1552369"/>
            <a:chExt cx="485510" cy="684774"/>
          </a:xfrm>
        </p:grpSpPr>
        <p:sp>
          <p:nvSpPr>
            <p:cNvPr id="230" name="Google Shape;230;p20"/>
            <p:cNvSpPr/>
            <p:nvPr/>
          </p:nvSpPr>
          <p:spPr>
            <a:xfrm>
              <a:off x="1264384" y="1758365"/>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1" name="Google Shape;231;p20"/>
            <p:cNvSpPr/>
            <p:nvPr/>
          </p:nvSpPr>
          <p:spPr>
            <a:xfrm>
              <a:off x="1310707" y="1552369"/>
              <a:ext cx="123404" cy="187230"/>
            </a:xfrm>
            <a:custGeom>
              <a:rect b="b" l="l" r="r" t="t"/>
              <a:pathLst>
                <a:path extrusionOk="0" h="1872301" w="1234041">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2" name="Google Shape;232;p20"/>
            <p:cNvSpPr/>
            <p:nvPr/>
          </p:nvSpPr>
          <p:spPr>
            <a:xfrm>
              <a:off x="1237881" y="1778226"/>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3" name="Google Shape;233;p20"/>
            <p:cNvSpPr/>
            <p:nvPr/>
          </p:nvSpPr>
          <p:spPr>
            <a:xfrm>
              <a:off x="1284204" y="1572230"/>
              <a:ext cx="123404" cy="187230"/>
            </a:xfrm>
            <a:custGeom>
              <a:rect b="b" l="l" r="r" t="t"/>
              <a:pathLst>
                <a:path extrusionOk="0" h="1872301" w="1234041">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4" name="Google Shape;234;p20"/>
            <p:cNvSpPr/>
            <p:nvPr/>
          </p:nvSpPr>
          <p:spPr>
            <a:xfrm>
              <a:off x="996049" y="1744169"/>
              <a:ext cx="123803" cy="135766"/>
            </a:xfrm>
            <a:custGeom>
              <a:rect b="b" l="l" r="r" t="t"/>
              <a:pathLst>
                <a:path extrusionOk="0" h="1357658" w="1238028">
                  <a:moveTo>
                    <a:pt x="1237364" y="713683"/>
                  </a:moveTo>
                  <a:lnTo>
                    <a:pt x="0" y="0"/>
                  </a:lnTo>
                  <a:lnTo>
                    <a:pt x="0" y="643975"/>
                  </a:lnTo>
                  <a:lnTo>
                    <a:pt x="1238028" y="1357658"/>
                  </a:lnTo>
                  <a:lnTo>
                    <a:pt x="1237364" y="713683"/>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5" name="Google Shape;235;p20"/>
            <p:cNvSpPr/>
            <p:nvPr/>
          </p:nvSpPr>
          <p:spPr>
            <a:xfrm>
              <a:off x="1007048" y="1765748"/>
              <a:ext cx="14088" cy="20853"/>
            </a:xfrm>
            <a:custGeom>
              <a:rect b="b" l="l" r="r" t="t"/>
              <a:pathLst>
                <a:path extrusionOk="0" h="208525" w="140881">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6" name="Google Shape;236;p20"/>
            <p:cNvSpPr/>
            <p:nvPr/>
          </p:nvSpPr>
          <p:spPr>
            <a:xfrm>
              <a:off x="1027455" y="1778198"/>
              <a:ext cx="40470" cy="32331"/>
            </a:xfrm>
            <a:custGeom>
              <a:rect b="b" l="l" r="r" t="t"/>
              <a:pathLst>
                <a:path extrusionOk="0" h="323315" w="404701">
                  <a:moveTo>
                    <a:pt x="0" y="0"/>
                  </a:moveTo>
                  <a:lnTo>
                    <a:pt x="404702" y="233026"/>
                  </a:lnTo>
                  <a:lnTo>
                    <a:pt x="404702" y="323315"/>
                  </a:lnTo>
                  <a:lnTo>
                    <a:pt x="0" y="90289"/>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7" name="Google Shape;237;p20"/>
            <p:cNvSpPr/>
            <p:nvPr/>
          </p:nvSpPr>
          <p:spPr>
            <a:xfrm>
              <a:off x="1027654" y="1796338"/>
              <a:ext cx="79279" cy="54771"/>
            </a:xfrm>
            <a:custGeom>
              <a:rect b="b" l="l" r="r" t="t"/>
              <a:pathLst>
                <a:path extrusionOk="0" h="547710" w="792790">
                  <a:moveTo>
                    <a:pt x="0" y="0"/>
                  </a:moveTo>
                  <a:lnTo>
                    <a:pt x="792790" y="457421"/>
                  </a:lnTo>
                  <a:lnTo>
                    <a:pt x="792790" y="547711"/>
                  </a:lnTo>
                  <a:lnTo>
                    <a:pt x="0" y="90289"/>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8" name="Google Shape;238;p20"/>
            <p:cNvSpPr/>
            <p:nvPr/>
          </p:nvSpPr>
          <p:spPr>
            <a:xfrm>
              <a:off x="1314218" y="1880086"/>
              <a:ext cx="124334" cy="339182"/>
            </a:xfrm>
            <a:custGeom>
              <a:rect b="b" l="l" r="r" t="t"/>
              <a:pathLst>
                <a:path extrusionOk="0" h="3391822" w="1243344">
                  <a:moveTo>
                    <a:pt x="0" y="0"/>
                  </a:moveTo>
                  <a:lnTo>
                    <a:pt x="1243345" y="717003"/>
                  </a:lnTo>
                  <a:lnTo>
                    <a:pt x="1243345" y="3391822"/>
                  </a:lnTo>
                  <a:lnTo>
                    <a:pt x="0" y="2675483"/>
                  </a:lnTo>
                  <a:lnTo>
                    <a:pt x="0" y="0"/>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9" name="Google Shape;239;p20"/>
            <p:cNvSpPr/>
            <p:nvPr/>
          </p:nvSpPr>
          <p:spPr>
            <a:xfrm>
              <a:off x="1293480" y="1897961"/>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0" name="Google Shape;240;p20"/>
            <p:cNvSpPr/>
            <p:nvPr/>
          </p:nvSpPr>
          <p:spPr>
            <a:xfrm>
              <a:off x="1305472" y="2066980"/>
              <a:ext cx="99880" cy="66588"/>
            </a:xfrm>
            <a:custGeom>
              <a:rect b="b" l="l" r="r" t="t"/>
              <a:pathLst>
                <a:path extrusionOk="0" h="665883" w="998795">
                  <a:moveTo>
                    <a:pt x="0" y="0"/>
                  </a:moveTo>
                  <a:lnTo>
                    <a:pt x="998796" y="575594"/>
                  </a:lnTo>
                  <a:lnTo>
                    <a:pt x="998796" y="665883"/>
                  </a:lnTo>
                  <a:lnTo>
                    <a:pt x="0" y="90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1" name="Google Shape;241;p20"/>
            <p:cNvSpPr/>
            <p:nvPr/>
          </p:nvSpPr>
          <p:spPr>
            <a:xfrm>
              <a:off x="1312496" y="2088563"/>
              <a:ext cx="85924" cy="58555"/>
            </a:xfrm>
            <a:custGeom>
              <a:rect b="b" l="l" r="r" t="t"/>
              <a:pathLst>
                <a:path extrusionOk="0" h="585552" w="859243">
                  <a:moveTo>
                    <a:pt x="0" y="0"/>
                  </a:moveTo>
                  <a:lnTo>
                    <a:pt x="859243" y="495263"/>
                  </a:lnTo>
                  <a:lnTo>
                    <a:pt x="859243" y="585552"/>
                  </a:lnTo>
                  <a:lnTo>
                    <a:pt x="0" y="90289"/>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2" name="Google Shape;242;p20"/>
            <p:cNvSpPr/>
            <p:nvPr/>
          </p:nvSpPr>
          <p:spPr>
            <a:xfrm>
              <a:off x="1327934" y="1987117"/>
              <a:ext cx="55422" cy="83162"/>
            </a:xfrm>
            <a:custGeom>
              <a:rect b="b" l="l" r="r" t="t"/>
              <a:pathLst>
                <a:path extrusionOk="0" h="831619" w="554222">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3" name="Google Shape;243;p20"/>
            <p:cNvSpPr/>
            <p:nvPr/>
          </p:nvSpPr>
          <p:spPr>
            <a:xfrm>
              <a:off x="1159838" y="1665386"/>
              <a:ext cx="124334" cy="339182"/>
            </a:xfrm>
            <a:custGeom>
              <a:rect b="b" l="l" r="r" t="t"/>
              <a:pathLst>
                <a:path extrusionOk="0" h="3391821" w="1243344">
                  <a:moveTo>
                    <a:pt x="0" y="0"/>
                  </a:moveTo>
                  <a:lnTo>
                    <a:pt x="1243345" y="717003"/>
                  </a:lnTo>
                  <a:lnTo>
                    <a:pt x="1243345" y="3391822"/>
                  </a:lnTo>
                  <a:lnTo>
                    <a:pt x="0" y="2674819"/>
                  </a:lnTo>
                  <a:lnTo>
                    <a:pt x="0" y="0"/>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4" name="Google Shape;244;p20"/>
            <p:cNvSpPr/>
            <p:nvPr/>
          </p:nvSpPr>
          <p:spPr>
            <a:xfrm>
              <a:off x="1139099" y="1683460"/>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5" name="Google Shape;245;p20"/>
            <p:cNvSpPr/>
            <p:nvPr/>
          </p:nvSpPr>
          <p:spPr>
            <a:xfrm>
              <a:off x="1151092" y="1852214"/>
              <a:ext cx="99880" cy="66588"/>
            </a:xfrm>
            <a:custGeom>
              <a:rect b="b" l="l" r="r" t="t"/>
              <a:pathLst>
                <a:path extrusionOk="0" h="665883" w="998795">
                  <a:moveTo>
                    <a:pt x="0" y="0"/>
                  </a:moveTo>
                  <a:lnTo>
                    <a:pt x="998796" y="575594"/>
                  </a:lnTo>
                  <a:lnTo>
                    <a:pt x="998796" y="665883"/>
                  </a:lnTo>
                  <a:lnTo>
                    <a:pt x="0" y="90289"/>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6" name="Google Shape;246;p20"/>
            <p:cNvSpPr/>
            <p:nvPr/>
          </p:nvSpPr>
          <p:spPr>
            <a:xfrm>
              <a:off x="1157983" y="1873863"/>
              <a:ext cx="85924" cy="58555"/>
            </a:xfrm>
            <a:custGeom>
              <a:rect b="b" l="l" r="r" t="t"/>
              <a:pathLst>
                <a:path extrusionOk="0" h="585552" w="859243">
                  <a:moveTo>
                    <a:pt x="665" y="0"/>
                  </a:moveTo>
                  <a:lnTo>
                    <a:pt x="859243" y="495263"/>
                  </a:lnTo>
                  <a:lnTo>
                    <a:pt x="859243" y="585552"/>
                  </a:lnTo>
                  <a:lnTo>
                    <a:pt x="0" y="90289"/>
                  </a:lnTo>
                  <a:lnTo>
                    <a:pt x="665"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7" name="Google Shape;247;p20"/>
            <p:cNvSpPr/>
            <p:nvPr/>
          </p:nvSpPr>
          <p:spPr>
            <a:xfrm>
              <a:off x="1173553" y="1772417"/>
              <a:ext cx="55422" cy="83162"/>
            </a:xfrm>
            <a:custGeom>
              <a:rect b="b" l="l" r="r" t="t"/>
              <a:pathLst>
                <a:path extrusionOk="0" h="831619" w="554222">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8" name="Google Shape;248;p20"/>
            <p:cNvSpPr/>
            <p:nvPr/>
          </p:nvSpPr>
          <p:spPr>
            <a:xfrm>
              <a:off x="1031629" y="1864859"/>
              <a:ext cx="197832" cy="232760"/>
            </a:xfrm>
            <a:custGeom>
              <a:rect b="b" l="l" r="r" t="t"/>
              <a:pathLst>
                <a:path extrusionOk="0" h="2327603" w="197832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9" name="Google Shape;249;p20"/>
            <p:cNvSpPr/>
            <p:nvPr/>
          </p:nvSpPr>
          <p:spPr>
            <a:xfrm>
              <a:off x="1010626" y="1877041"/>
              <a:ext cx="74627" cy="70970"/>
            </a:xfrm>
            <a:custGeom>
              <a:rect b="b" l="l" r="r" t="t"/>
              <a:pathLst>
                <a:path extrusionOk="0" h="709700" w="746272">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0" name="Google Shape;250;p20"/>
            <p:cNvSpPr/>
            <p:nvPr/>
          </p:nvSpPr>
          <p:spPr>
            <a:xfrm>
              <a:off x="1134925" y="1949468"/>
              <a:ext cx="43328" cy="33991"/>
            </a:xfrm>
            <a:custGeom>
              <a:rect b="b" l="l" r="r" t="t"/>
              <a:pathLst>
                <a:path extrusionOk="0" h="339912" w="433276">
                  <a:moveTo>
                    <a:pt x="433277" y="249623"/>
                  </a:moveTo>
                  <a:lnTo>
                    <a:pt x="0" y="0"/>
                  </a:lnTo>
                  <a:lnTo>
                    <a:pt x="0" y="90290"/>
                  </a:lnTo>
                  <a:lnTo>
                    <a:pt x="433277" y="339913"/>
                  </a:lnTo>
                  <a:lnTo>
                    <a:pt x="433277" y="249623"/>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1" name="Google Shape;251;p20"/>
            <p:cNvSpPr/>
            <p:nvPr/>
          </p:nvSpPr>
          <p:spPr>
            <a:xfrm>
              <a:off x="1094839" y="1944436"/>
              <a:ext cx="83532" cy="57161"/>
            </a:xfrm>
            <a:custGeom>
              <a:rect b="b" l="l" r="r" t="t"/>
              <a:pathLst>
                <a:path extrusionOk="0" h="571610" w="835320">
                  <a:moveTo>
                    <a:pt x="835320" y="481321"/>
                  </a:moveTo>
                  <a:lnTo>
                    <a:pt x="0" y="0"/>
                  </a:lnTo>
                  <a:lnTo>
                    <a:pt x="0" y="90289"/>
                  </a:lnTo>
                  <a:lnTo>
                    <a:pt x="835320" y="571611"/>
                  </a:lnTo>
                  <a:lnTo>
                    <a:pt x="835320" y="481321"/>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2" name="Google Shape;252;p20"/>
            <p:cNvSpPr/>
            <p:nvPr/>
          </p:nvSpPr>
          <p:spPr>
            <a:xfrm>
              <a:off x="1077281" y="1952249"/>
              <a:ext cx="101209" cy="67385"/>
            </a:xfrm>
            <a:custGeom>
              <a:rect b="b" l="l" r="r" t="t"/>
              <a:pathLst>
                <a:path extrusionOk="0" h="673849" w="1012086">
                  <a:moveTo>
                    <a:pt x="1011422" y="583561"/>
                  </a:moveTo>
                  <a:lnTo>
                    <a:pt x="0" y="0"/>
                  </a:lnTo>
                  <a:lnTo>
                    <a:pt x="0" y="90289"/>
                  </a:lnTo>
                  <a:lnTo>
                    <a:pt x="1012087" y="673850"/>
                  </a:lnTo>
                  <a:lnTo>
                    <a:pt x="1011422" y="583561"/>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3" name="Google Shape;253;p20"/>
            <p:cNvSpPr/>
            <p:nvPr/>
          </p:nvSpPr>
          <p:spPr>
            <a:xfrm>
              <a:off x="1188792" y="1979734"/>
              <a:ext cx="22462" cy="33373"/>
            </a:xfrm>
            <a:custGeom>
              <a:rect b="b" l="l" r="r" t="t"/>
              <a:pathLst>
                <a:path extrusionOk="0" h="333730" w="224619">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4" name="Google Shape;254;p20"/>
            <p:cNvSpPr/>
            <p:nvPr/>
          </p:nvSpPr>
          <p:spPr>
            <a:xfrm>
              <a:off x="1046537" y="1669527"/>
              <a:ext cx="55555" cy="75611"/>
            </a:xfrm>
            <a:custGeom>
              <a:rect b="b" l="l" r="r" t="t"/>
              <a:pathLst>
                <a:path extrusionOk="0" h="756106" w="555551">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grpSp>
        <p:nvGrpSpPr>
          <p:cNvPr id="259" name="Google Shape;259;p21"/>
          <p:cNvGrpSpPr/>
          <p:nvPr/>
        </p:nvGrpSpPr>
        <p:grpSpPr>
          <a:xfrm>
            <a:off x="5366635" y="244018"/>
            <a:ext cx="3777365" cy="4655465"/>
            <a:chOff x="2522057" y="2360511"/>
            <a:chExt cx="554801" cy="683772"/>
          </a:xfrm>
        </p:grpSpPr>
        <p:sp>
          <p:nvSpPr>
            <p:cNvPr id="260" name="Google Shape;260;p21"/>
            <p:cNvSpPr/>
            <p:nvPr/>
          </p:nvSpPr>
          <p:spPr>
            <a:xfrm>
              <a:off x="2766348" y="2360511"/>
              <a:ext cx="101967" cy="369432"/>
            </a:xfrm>
            <a:custGeom>
              <a:rect b="b" l="l" r="r" t="t"/>
              <a:pathLst>
                <a:path extrusionOk="0" h="3694319" w="1019671">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1" name="Google Shape;261;p21"/>
            <p:cNvSpPr/>
            <p:nvPr/>
          </p:nvSpPr>
          <p:spPr>
            <a:xfrm>
              <a:off x="2820104" y="2635875"/>
              <a:ext cx="36888" cy="103575"/>
            </a:xfrm>
            <a:custGeom>
              <a:rect b="b" l="l" r="r" t="t"/>
              <a:pathLst>
                <a:path extrusionOk="0" h="1035752" w="368879">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2" name="Google Shape;262;p21"/>
            <p:cNvSpPr/>
            <p:nvPr/>
          </p:nvSpPr>
          <p:spPr>
            <a:xfrm>
              <a:off x="2728277" y="2586844"/>
              <a:ext cx="36831" cy="82417"/>
            </a:xfrm>
            <a:custGeom>
              <a:rect b="b" l="l" r="r" t="t"/>
              <a:pathLst>
                <a:path extrusionOk="0" h="824169" w="368315">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3" name="Google Shape;263;p21"/>
            <p:cNvSpPr/>
            <p:nvPr/>
          </p:nvSpPr>
          <p:spPr>
            <a:xfrm>
              <a:off x="2741962" y="2378797"/>
              <a:ext cx="101951" cy="369432"/>
            </a:xfrm>
            <a:custGeom>
              <a:rect b="b" l="l" r="r" t="t"/>
              <a:pathLst>
                <a:path extrusionOk="0" h="3694319" w="1019507">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9803"/>
                  </a:srgbClr>
                </a:gs>
                <a:gs pos="100000">
                  <a:srgbClr val="FFFFFF">
                    <a:alpha val="9803"/>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4" name="Google Shape;264;p21"/>
            <p:cNvSpPr/>
            <p:nvPr/>
          </p:nvSpPr>
          <p:spPr>
            <a:xfrm>
              <a:off x="2792820" y="2378797"/>
              <a:ext cx="50942" cy="369432"/>
            </a:xfrm>
            <a:custGeom>
              <a:rect b="b" l="l" r="r" t="t"/>
              <a:pathLst>
                <a:path extrusionOk="0" h="3694319" w="509424">
                  <a:moveTo>
                    <a:pt x="109593" y="3694319"/>
                  </a:moveTo>
                  <a:cubicBezTo>
                    <a:pt x="941294" y="1465637"/>
                    <a:pt x="258183" y="407047"/>
                    <a:pt x="0" y="0"/>
                  </a:cubicBezTo>
                  <a:lnTo>
                    <a:pt x="0" y="3631180"/>
                  </a:lnTo>
                  <a:lnTo>
                    <a:pt x="109593" y="3694319"/>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5" name="Google Shape;265;p21"/>
            <p:cNvSpPr/>
            <p:nvPr/>
          </p:nvSpPr>
          <p:spPr>
            <a:xfrm>
              <a:off x="2766542" y="2437997"/>
              <a:ext cx="51099" cy="76263"/>
            </a:xfrm>
            <a:custGeom>
              <a:rect b="b" l="l" r="r" t="t"/>
              <a:pathLst>
                <a:path extrusionOk="0" h="762629" w="510988">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6" name="Google Shape;266;p21"/>
            <p:cNvSpPr/>
            <p:nvPr/>
          </p:nvSpPr>
          <p:spPr>
            <a:xfrm>
              <a:off x="2631998" y="2761138"/>
              <a:ext cx="294222" cy="283145"/>
            </a:xfrm>
            <a:custGeom>
              <a:rect b="b" l="l" r="r" t="t"/>
              <a:pathLst>
                <a:path extrusionOk="0" h="2831453" w="2942216">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29411"/>
                  </a:srgbClr>
                </a:gs>
                <a:gs pos="58999">
                  <a:srgbClr val="FFFFFF">
                    <a:alpha val="0"/>
                  </a:srgbClr>
                </a:gs>
                <a:gs pos="100000">
                  <a:srgbClr val="FFFFFF">
                    <a:alpha val="0"/>
                  </a:srgbClr>
                </a:gs>
              </a:gsLst>
              <a:lin ang="7200017"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7" name="Google Shape;267;p21"/>
            <p:cNvSpPr/>
            <p:nvPr/>
          </p:nvSpPr>
          <p:spPr>
            <a:xfrm>
              <a:off x="2879432" y="2599839"/>
              <a:ext cx="182073" cy="199762"/>
            </a:xfrm>
            <a:custGeom>
              <a:rect b="b" l="l" r="r" t="t"/>
              <a:pathLst>
                <a:path extrusionOk="0" h="1997618" w="1820731">
                  <a:moveTo>
                    <a:pt x="0" y="0"/>
                  </a:moveTo>
                  <a:lnTo>
                    <a:pt x="1820059" y="1049858"/>
                  </a:lnTo>
                  <a:lnTo>
                    <a:pt x="1820732" y="1997619"/>
                  </a:lnTo>
                  <a:lnTo>
                    <a:pt x="161365" y="1040454"/>
                  </a:lnTo>
                  <a:lnTo>
                    <a:pt x="673" y="1092847"/>
                  </a:lnTo>
                  <a:lnTo>
                    <a:pt x="0" y="0"/>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8" name="Google Shape;268;p21"/>
            <p:cNvSpPr/>
            <p:nvPr/>
          </p:nvSpPr>
          <p:spPr>
            <a:xfrm>
              <a:off x="3008144" y="2695490"/>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9" name="Google Shape;269;p21"/>
            <p:cNvSpPr/>
            <p:nvPr/>
          </p:nvSpPr>
          <p:spPr>
            <a:xfrm>
              <a:off x="2926090" y="2649741"/>
              <a:ext cx="39871" cy="31301"/>
            </a:xfrm>
            <a:custGeom>
              <a:rect b="b" l="l" r="r" t="t"/>
              <a:pathLst>
                <a:path extrusionOk="0" h="313009" w="398705">
                  <a:moveTo>
                    <a:pt x="0" y="0"/>
                  </a:moveTo>
                  <a:lnTo>
                    <a:pt x="398705" y="229719"/>
                  </a:lnTo>
                  <a:lnTo>
                    <a:pt x="398705" y="313009"/>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0" name="Google Shape;270;p21"/>
            <p:cNvSpPr/>
            <p:nvPr/>
          </p:nvSpPr>
          <p:spPr>
            <a:xfrm>
              <a:off x="2926157" y="2666352"/>
              <a:ext cx="71942" cy="49840"/>
            </a:xfrm>
            <a:custGeom>
              <a:rect b="b" l="l" r="r" t="t"/>
              <a:pathLst>
                <a:path extrusionOk="0" h="498397" w="719417">
                  <a:moveTo>
                    <a:pt x="0" y="0"/>
                  </a:moveTo>
                  <a:lnTo>
                    <a:pt x="719418" y="415107"/>
                  </a:lnTo>
                  <a:lnTo>
                    <a:pt x="719418" y="498397"/>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1" name="Google Shape;271;p21"/>
            <p:cNvSpPr/>
            <p:nvPr/>
          </p:nvSpPr>
          <p:spPr>
            <a:xfrm>
              <a:off x="2926157" y="2682964"/>
              <a:ext cx="93121" cy="62065"/>
            </a:xfrm>
            <a:custGeom>
              <a:rect b="b" l="l" r="r" t="t"/>
              <a:pathLst>
                <a:path extrusionOk="0" h="620645" w="931208">
                  <a:moveTo>
                    <a:pt x="0" y="0"/>
                  </a:moveTo>
                  <a:lnTo>
                    <a:pt x="931209" y="537356"/>
                  </a:lnTo>
                  <a:lnTo>
                    <a:pt x="931209" y="620646"/>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2" name="Google Shape;272;p21"/>
            <p:cNvSpPr/>
            <p:nvPr/>
          </p:nvSpPr>
          <p:spPr>
            <a:xfrm>
              <a:off x="2895655" y="2631527"/>
              <a:ext cx="20708" cy="30686"/>
            </a:xfrm>
            <a:custGeom>
              <a:rect b="b" l="l" r="r" t="t"/>
              <a:pathLst>
                <a:path extrusionOk="0" h="306860" w="207084">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3" name="Google Shape;273;p21"/>
            <p:cNvSpPr/>
            <p:nvPr/>
          </p:nvSpPr>
          <p:spPr>
            <a:xfrm>
              <a:off x="2541431" y="2361717"/>
              <a:ext cx="182073" cy="214203"/>
            </a:xfrm>
            <a:custGeom>
              <a:rect b="b" l="l" r="r" t="t"/>
              <a:pathLst>
                <a:path extrusionOk="0" h="2142033" w="1820731">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4" name="Google Shape;274;p21"/>
            <p:cNvSpPr/>
            <p:nvPr/>
          </p:nvSpPr>
          <p:spPr>
            <a:xfrm>
              <a:off x="2522057" y="2372903"/>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5" name="Google Shape;275;p21"/>
            <p:cNvSpPr/>
            <p:nvPr/>
          </p:nvSpPr>
          <p:spPr>
            <a:xfrm>
              <a:off x="2636490" y="2439550"/>
              <a:ext cx="39871" cy="31301"/>
            </a:xfrm>
            <a:custGeom>
              <a:rect b="b" l="l" r="r" t="t"/>
              <a:pathLst>
                <a:path extrusionOk="0" h="313009" w="398705">
                  <a:moveTo>
                    <a:pt x="398705" y="229720"/>
                  </a:moveTo>
                  <a:lnTo>
                    <a:pt x="0" y="0"/>
                  </a:lnTo>
                  <a:lnTo>
                    <a:pt x="0" y="83290"/>
                  </a:lnTo>
                  <a:lnTo>
                    <a:pt x="398705" y="313010"/>
                  </a:lnTo>
                  <a:lnTo>
                    <a:pt x="398705" y="22972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6" name="Google Shape;276;p21"/>
            <p:cNvSpPr/>
            <p:nvPr/>
          </p:nvSpPr>
          <p:spPr>
            <a:xfrm>
              <a:off x="2599619" y="2434862"/>
              <a:ext cx="76850" cy="52661"/>
            </a:xfrm>
            <a:custGeom>
              <a:rect b="b" l="l" r="r" t="t"/>
              <a:pathLst>
                <a:path extrusionOk="0" h="526608" w="768499">
                  <a:moveTo>
                    <a:pt x="768499" y="443318"/>
                  </a:moveTo>
                  <a:lnTo>
                    <a:pt x="0" y="0"/>
                  </a:lnTo>
                  <a:lnTo>
                    <a:pt x="0" y="83290"/>
                  </a:lnTo>
                  <a:lnTo>
                    <a:pt x="768499" y="526608"/>
                  </a:lnTo>
                  <a:lnTo>
                    <a:pt x="768499" y="443318"/>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7" name="Google Shape;277;p21"/>
            <p:cNvSpPr/>
            <p:nvPr/>
          </p:nvSpPr>
          <p:spPr>
            <a:xfrm>
              <a:off x="2583396" y="2442096"/>
              <a:ext cx="93121" cy="62065"/>
            </a:xfrm>
            <a:custGeom>
              <a:rect b="b" l="l" r="r" t="t"/>
              <a:pathLst>
                <a:path extrusionOk="0" h="620645" w="931208">
                  <a:moveTo>
                    <a:pt x="931209" y="537356"/>
                  </a:moveTo>
                  <a:lnTo>
                    <a:pt x="0" y="0"/>
                  </a:lnTo>
                  <a:lnTo>
                    <a:pt x="0" y="83290"/>
                  </a:lnTo>
                  <a:lnTo>
                    <a:pt x="931209" y="620646"/>
                  </a:lnTo>
                  <a:lnTo>
                    <a:pt x="931209" y="537356"/>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8" name="Google Shape;278;p21"/>
            <p:cNvSpPr/>
            <p:nvPr/>
          </p:nvSpPr>
          <p:spPr>
            <a:xfrm>
              <a:off x="2686030" y="2467381"/>
              <a:ext cx="20708" cy="30658"/>
            </a:xfrm>
            <a:custGeom>
              <a:rect b="b" l="l" r="r" t="t"/>
              <a:pathLst>
                <a:path extrusionOk="0" h="306577" w="207084">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9" name="Google Shape;279;p21"/>
            <p:cNvSpPr/>
            <p:nvPr/>
          </p:nvSpPr>
          <p:spPr>
            <a:xfrm>
              <a:off x="2590368" y="2504724"/>
              <a:ext cx="108719" cy="119226"/>
            </a:xfrm>
            <a:custGeom>
              <a:rect b="b" l="l" r="r" t="t"/>
              <a:pathLst>
                <a:path extrusionOk="0" h="1192257" w="1087194">
                  <a:moveTo>
                    <a:pt x="1087195" y="626691"/>
                  </a:moveTo>
                  <a:lnTo>
                    <a:pt x="0" y="0"/>
                  </a:lnTo>
                  <a:lnTo>
                    <a:pt x="0" y="565567"/>
                  </a:lnTo>
                  <a:lnTo>
                    <a:pt x="1087195" y="1192258"/>
                  </a:lnTo>
                  <a:lnTo>
                    <a:pt x="1087195" y="626691"/>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0" name="Google Shape;280;p21"/>
            <p:cNvSpPr/>
            <p:nvPr/>
          </p:nvSpPr>
          <p:spPr>
            <a:xfrm>
              <a:off x="2618121" y="2534263"/>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1" name="Google Shape;281;p21"/>
            <p:cNvSpPr/>
            <p:nvPr/>
          </p:nvSpPr>
          <p:spPr>
            <a:xfrm>
              <a:off x="2618121" y="2547861"/>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2" name="Google Shape;282;p21"/>
            <p:cNvSpPr/>
            <p:nvPr/>
          </p:nvSpPr>
          <p:spPr>
            <a:xfrm>
              <a:off x="2600088" y="2523577"/>
              <a:ext cx="12371" cy="18342"/>
            </a:xfrm>
            <a:custGeom>
              <a:rect b="b" l="l" r="r" t="t"/>
              <a:pathLst>
                <a:path extrusionOk="0" h="183417" w="123712">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3" name="Google Shape;283;p21"/>
            <p:cNvSpPr/>
            <p:nvPr/>
          </p:nvSpPr>
          <p:spPr>
            <a:xfrm>
              <a:off x="2912281" y="2547325"/>
              <a:ext cx="108719" cy="119293"/>
            </a:xfrm>
            <a:custGeom>
              <a:rect b="b" l="l" r="r" t="t"/>
              <a:pathLst>
                <a:path extrusionOk="0" h="1192929" w="1087194">
                  <a:moveTo>
                    <a:pt x="1087195" y="626691"/>
                  </a:moveTo>
                  <a:lnTo>
                    <a:pt x="0" y="0"/>
                  </a:lnTo>
                  <a:lnTo>
                    <a:pt x="0" y="565567"/>
                  </a:lnTo>
                  <a:lnTo>
                    <a:pt x="1087195" y="1192929"/>
                  </a:lnTo>
                  <a:lnTo>
                    <a:pt x="1087195" y="626691"/>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4" name="Google Shape;284;p21"/>
            <p:cNvSpPr/>
            <p:nvPr/>
          </p:nvSpPr>
          <p:spPr>
            <a:xfrm>
              <a:off x="2940034" y="2576931"/>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5" name="Google Shape;285;p21"/>
            <p:cNvSpPr/>
            <p:nvPr/>
          </p:nvSpPr>
          <p:spPr>
            <a:xfrm>
              <a:off x="2940101" y="2590528"/>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6" name="Google Shape;286;p21"/>
            <p:cNvSpPr/>
            <p:nvPr/>
          </p:nvSpPr>
          <p:spPr>
            <a:xfrm>
              <a:off x="2922001" y="2566245"/>
              <a:ext cx="12371" cy="18342"/>
            </a:xfrm>
            <a:custGeom>
              <a:rect b="b" l="l" r="r" t="t"/>
              <a:pathLst>
                <a:path extrusionOk="0" h="183417" w="123713">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287" name="Google Shape;287;p21"/>
          <p:cNvSpPr txBox="1"/>
          <p:nvPr>
            <p:ph idx="1" type="body"/>
          </p:nvPr>
        </p:nvSpPr>
        <p:spPr>
          <a:xfrm>
            <a:off x="508925" y="1260425"/>
            <a:ext cx="5384700" cy="4894200"/>
          </a:xfrm>
          <a:prstGeom prst="rect">
            <a:avLst/>
          </a:prstGeom>
          <a:noFill/>
          <a:ln>
            <a:noFill/>
          </a:ln>
        </p:spPr>
        <p:txBody>
          <a:bodyPr anchorCtr="0" anchor="t" bIns="0" lIns="0" spcFirstLastPara="1" rIns="0" wrap="square" tIns="0">
            <a:noAutofit/>
          </a:bodyPr>
          <a:lstStyle/>
          <a:p>
            <a:pPr indent="0" lvl="0" marL="0" rtl="0" algn="l">
              <a:spcBef>
                <a:spcPts val="1200"/>
              </a:spcBef>
              <a:spcAft>
                <a:spcPts val="0"/>
              </a:spcAft>
              <a:buClr>
                <a:schemeClr val="dk1"/>
              </a:buClr>
              <a:buSzPts val="1100"/>
              <a:buFont typeface="Arial"/>
              <a:buNone/>
            </a:pPr>
            <a:r>
              <a:rPr lang="en" sz="1700">
                <a:latin typeface="Barlow Medium"/>
                <a:ea typeface="Barlow Medium"/>
                <a:cs typeface="Barlow Medium"/>
                <a:sym typeface="Barlow Medium"/>
              </a:rPr>
              <a:t>We have tried to introduced a new components in our project which is different from the existing models that we have described so far.</a:t>
            </a:r>
            <a:endParaRPr sz="1700">
              <a:latin typeface="Barlow Medium"/>
              <a:ea typeface="Barlow Medium"/>
              <a:cs typeface="Barlow Medium"/>
              <a:sym typeface="Barlow Medium"/>
            </a:endParaRPr>
          </a:p>
          <a:p>
            <a:pPr indent="-336550" lvl="0" marL="457200" rtl="0" algn="l">
              <a:spcBef>
                <a:spcPts val="1200"/>
              </a:spcBef>
              <a:spcAft>
                <a:spcPts val="0"/>
              </a:spcAft>
              <a:buClr>
                <a:schemeClr val="dk1"/>
              </a:buClr>
              <a:buSzPts val="1700"/>
              <a:buFont typeface="Barlow Medium"/>
              <a:buChar char="➔"/>
            </a:pPr>
            <a:r>
              <a:rPr lang="en" sz="1700">
                <a:latin typeface="Barlow Medium"/>
                <a:ea typeface="Barlow Medium"/>
                <a:cs typeface="Barlow Medium"/>
                <a:sym typeface="Barlow Medium"/>
              </a:rPr>
              <a:t>In all the existing systems security of the user is one of the major concerns. We have tried to resolve this problem by using face detection and recognition ensures the complete security of the user.</a:t>
            </a:r>
            <a:endParaRPr sz="1700">
              <a:latin typeface="Barlow Medium"/>
              <a:ea typeface="Barlow Medium"/>
              <a:cs typeface="Barlow Medium"/>
              <a:sym typeface="Barlow Medium"/>
            </a:endParaRPr>
          </a:p>
          <a:p>
            <a:pPr indent="-336550" lvl="0" marL="457200" rtl="0" algn="l">
              <a:spcBef>
                <a:spcPts val="0"/>
              </a:spcBef>
              <a:spcAft>
                <a:spcPts val="0"/>
              </a:spcAft>
              <a:buClr>
                <a:schemeClr val="dk1"/>
              </a:buClr>
              <a:buSzPts val="1700"/>
              <a:buFont typeface="Barlow Medium"/>
              <a:buChar char="➔"/>
            </a:pPr>
            <a:r>
              <a:rPr lang="en" sz="1700">
                <a:latin typeface="Barlow Medium"/>
                <a:ea typeface="Barlow Medium"/>
                <a:cs typeface="Barlow Medium"/>
                <a:sym typeface="Barlow Medium"/>
              </a:rPr>
              <a:t>We have also eliminated the use of the mouse </a:t>
            </a:r>
            <a:endParaRPr sz="1700">
              <a:latin typeface="Barlow Medium"/>
              <a:ea typeface="Barlow Medium"/>
              <a:cs typeface="Barlow Medium"/>
              <a:sym typeface="Barlow Medium"/>
            </a:endParaRPr>
          </a:p>
          <a:p>
            <a:pPr indent="-336550" lvl="0" marL="457200" rtl="0" algn="l">
              <a:spcBef>
                <a:spcPts val="0"/>
              </a:spcBef>
              <a:spcAft>
                <a:spcPts val="0"/>
              </a:spcAft>
              <a:buClr>
                <a:schemeClr val="dk1"/>
              </a:buClr>
              <a:buSzPts val="1700"/>
              <a:buFont typeface="Barlow Medium"/>
              <a:buChar char="➔"/>
            </a:pPr>
            <a:r>
              <a:rPr lang="en" sz="1700">
                <a:latin typeface="Barlow Medium"/>
                <a:ea typeface="Barlow Medium"/>
                <a:cs typeface="Barlow Medium"/>
                <a:sym typeface="Barlow Medium"/>
              </a:rPr>
              <a:t>Our proposed system focuses on reliability and user friendly and is very helpful for the visually impaired.</a:t>
            </a:r>
            <a:endParaRPr sz="1500">
              <a:latin typeface="Barlow Medium"/>
              <a:ea typeface="Barlow Medium"/>
              <a:cs typeface="Barlow Medium"/>
              <a:sym typeface="Barlow Medium"/>
            </a:endParaRPr>
          </a:p>
        </p:txBody>
      </p:sp>
      <p:sp>
        <p:nvSpPr>
          <p:cNvPr id="288" name="Google Shape;288;p21"/>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289" name="Google Shape;289;p21"/>
          <p:cNvSpPr txBox="1"/>
          <p:nvPr>
            <p:ph type="title"/>
          </p:nvPr>
        </p:nvSpPr>
        <p:spPr>
          <a:xfrm>
            <a:off x="956750" y="340450"/>
            <a:ext cx="2124000" cy="62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1200"/>
              </a:spcBef>
              <a:spcAft>
                <a:spcPts val="1200"/>
              </a:spcAft>
              <a:buClr>
                <a:schemeClr val="dk1"/>
              </a:buClr>
              <a:buSzPts val="1100"/>
              <a:buFont typeface="Arial"/>
              <a:buNone/>
            </a:pPr>
            <a:r>
              <a:rPr lang="en" sz="3200" u="sng"/>
              <a:t>NOVELTY</a:t>
            </a:r>
            <a:endParaRPr sz="3200" u="sng"/>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2"/>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295" name="Google Shape;295;p22"/>
          <p:cNvSpPr txBox="1"/>
          <p:nvPr/>
        </p:nvSpPr>
        <p:spPr>
          <a:xfrm>
            <a:off x="707225" y="1050125"/>
            <a:ext cx="47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sp>
        <p:nvSpPr>
          <p:cNvPr id="296" name="Google Shape;296;p22"/>
          <p:cNvSpPr txBox="1"/>
          <p:nvPr>
            <p:ph idx="4294967295" type="subTitle"/>
          </p:nvPr>
        </p:nvSpPr>
        <p:spPr>
          <a:xfrm>
            <a:off x="765300" y="1070025"/>
            <a:ext cx="6103200" cy="3749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t/>
            </a:r>
            <a:endParaRPr sz="1800">
              <a:latin typeface="Barlow Medium"/>
              <a:ea typeface="Barlow Medium"/>
              <a:cs typeface="Barlow Medium"/>
              <a:sym typeface="Barlow Medium"/>
            </a:endParaRPr>
          </a:p>
          <a:p>
            <a:pPr indent="0" lvl="0" marL="0" rtl="0" algn="l">
              <a:lnSpc>
                <a:spcPct val="115000"/>
              </a:lnSpc>
              <a:spcBef>
                <a:spcPts val="800"/>
              </a:spcBef>
              <a:spcAft>
                <a:spcPts val="0"/>
              </a:spcAft>
              <a:buSzPts val="2400"/>
              <a:buNone/>
            </a:pPr>
            <a:r>
              <a:rPr lang="en" sz="2000">
                <a:latin typeface="Barlow Medium"/>
                <a:ea typeface="Barlow Medium"/>
                <a:cs typeface="Barlow Medium"/>
                <a:sym typeface="Barlow Medium"/>
              </a:rPr>
              <a:t>Recommended hardware specifications are:</a:t>
            </a:r>
            <a:endParaRPr sz="2000">
              <a:highlight>
                <a:schemeClr val="dk1"/>
              </a:highlight>
              <a:latin typeface="Barlow Medium"/>
              <a:ea typeface="Barlow Medium"/>
              <a:cs typeface="Barlow Medium"/>
              <a:sym typeface="Barlow Medium"/>
            </a:endParaRPr>
          </a:p>
          <a:p>
            <a:pPr indent="-355600" lvl="0" marL="457200" rtl="0" algn="l">
              <a:spcBef>
                <a:spcPts val="800"/>
              </a:spcBef>
              <a:spcAft>
                <a:spcPts val="0"/>
              </a:spcAft>
              <a:buClr>
                <a:schemeClr val="dk1"/>
              </a:buClr>
              <a:buSzPts val="2000"/>
              <a:buFont typeface="Barlow Medium"/>
              <a:buChar char="●"/>
            </a:pPr>
            <a:r>
              <a:rPr lang="en" sz="2000">
                <a:latin typeface="Barlow Medium"/>
                <a:ea typeface="Barlow Medium"/>
                <a:cs typeface="Barlow Medium"/>
                <a:sym typeface="Barlow Medium"/>
              </a:rPr>
              <a:t>CPU - Intel Core i5 8th Generation</a:t>
            </a:r>
            <a:endParaRPr sz="2000">
              <a:latin typeface="Barlow Medium"/>
              <a:ea typeface="Barlow Medium"/>
              <a:cs typeface="Barlow Medium"/>
              <a:sym typeface="Barlow Medium"/>
            </a:endParaRPr>
          </a:p>
          <a:p>
            <a:pPr indent="-355600" lvl="0" marL="457200" rtl="0" algn="l">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GPU -  NVIDIA GeForce GTX 940 or higher.</a:t>
            </a:r>
            <a:endParaRPr sz="2000">
              <a:latin typeface="Barlow Medium"/>
              <a:ea typeface="Barlow Medium"/>
              <a:cs typeface="Barlow Medium"/>
              <a:sym typeface="Barlow Medium"/>
            </a:endParaRPr>
          </a:p>
          <a:p>
            <a:pPr indent="-355600" lvl="0" marL="457200" rtl="0" algn="l">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RAM - 8 GB memory and up Stable internet connection (minimum 5mbps download)</a:t>
            </a:r>
            <a:endParaRPr sz="2000">
              <a:latin typeface="Barlow Medium"/>
              <a:ea typeface="Barlow Medium"/>
              <a:cs typeface="Barlow Medium"/>
              <a:sym typeface="Barlow Medium"/>
            </a:endParaRPr>
          </a:p>
          <a:p>
            <a:pPr indent="-355600" lvl="0" marL="457200" rtl="0" algn="l">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Microphone : Inbuilt in system</a:t>
            </a:r>
            <a:endParaRPr sz="2000">
              <a:latin typeface="Barlow Medium"/>
              <a:ea typeface="Barlow Medium"/>
              <a:cs typeface="Barlow Medium"/>
              <a:sym typeface="Barlow Medium"/>
            </a:endParaRPr>
          </a:p>
          <a:p>
            <a:pPr indent="-355600" lvl="0" marL="457200" rtl="0" algn="l">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Speaker : Inbuilt in system</a:t>
            </a:r>
            <a:endParaRPr sz="2000">
              <a:latin typeface="Barlow Medium"/>
              <a:ea typeface="Barlow Medium"/>
              <a:cs typeface="Barlow Medium"/>
              <a:sym typeface="Barlow Medium"/>
            </a:endParaRPr>
          </a:p>
        </p:txBody>
      </p:sp>
      <p:sp>
        <p:nvSpPr>
          <p:cNvPr id="297" name="Google Shape;297;p22"/>
          <p:cNvSpPr txBox="1"/>
          <p:nvPr/>
        </p:nvSpPr>
        <p:spPr>
          <a:xfrm>
            <a:off x="1135850" y="396475"/>
            <a:ext cx="6408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u="sng">
                <a:solidFill>
                  <a:schemeClr val="accent1"/>
                </a:solidFill>
                <a:latin typeface="Barlow"/>
                <a:ea typeface="Barlow"/>
                <a:cs typeface="Barlow"/>
                <a:sym typeface="Barlow"/>
              </a:rPr>
              <a:t>HARDWARE REQUIREMENTS</a:t>
            </a:r>
            <a:endParaRPr b="1" sz="3200" u="sng">
              <a:solidFill>
                <a:schemeClr val="accent1"/>
              </a:solidFill>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3"/>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303" name="Google Shape;303;p23"/>
          <p:cNvSpPr txBox="1"/>
          <p:nvPr/>
        </p:nvSpPr>
        <p:spPr>
          <a:xfrm>
            <a:off x="707225" y="1050125"/>
            <a:ext cx="471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Light"/>
              <a:ea typeface="Barlow Light"/>
              <a:cs typeface="Barlow Light"/>
              <a:sym typeface="Barlow Light"/>
            </a:endParaRPr>
          </a:p>
        </p:txBody>
      </p:sp>
      <p:sp>
        <p:nvSpPr>
          <p:cNvPr id="304" name="Google Shape;304;p23"/>
          <p:cNvSpPr txBox="1"/>
          <p:nvPr>
            <p:ph idx="4294967295" type="subTitle"/>
          </p:nvPr>
        </p:nvSpPr>
        <p:spPr>
          <a:xfrm>
            <a:off x="1176300" y="1450325"/>
            <a:ext cx="6791400" cy="2991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latin typeface="Barlow Medium"/>
                <a:ea typeface="Barlow Medium"/>
                <a:cs typeface="Barlow Medium"/>
                <a:sym typeface="Barlow Medium"/>
              </a:rPr>
              <a:t>The application is based upon the python language, which is high-level programming language easy to use, and with the python.</a:t>
            </a:r>
            <a:endParaRPr sz="2000">
              <a:latin typeface="Barlow Medium"/>
              <a:ea typeface="Barlow Medium"/>
              <a:cs typeface="Barlow Medium"/>
              <a:sym typeface="Barlow Medium"/>
            </a:endParaRPr>
          </a:p>
          <a:p>
            <a:pPr indent="-355600" lvl="0" marL="457200" rtl="0" algn="l">
              <a:spcBef>
                <a:spcPts val="0"/>
              </a:spcBef>
              <a:spcAft>
                <a:spcPts val="0"/>
              </a:spcAft>
              <a:buSzPts val="2000"/>
              <a:buFont typeface="Barlow Medium"/>
              <a:buChar char="●"/>
            </a:pPr>
            <a:r>
              <a:rPr lang="en" sz="2000">
                <a:latin typeface="Barlow Medium"/>
                <a:ea typeface="Barlow Medium"/>
                <a:cs typeface="Barlow Medium"/>
                <a:sym typeface="Barlow Medium"/>
              </a:rPr>
              <a:t>Operating System : Windows  10</a:t>
            </a:r>
            <a:endParaRPr sz="2000">
              <a:latin typeface="Barlow Medium"/>
              <a:ea typeface="Barlow Medium"/>
              <a:cs typeface="Barlow Medium"/>
              <a:sym typeface="Barlow Medium"/>
            </a:endParaRPr>
          </a:p>
          <a:p>
            <a:pPr indent="-355600" lvl="0" marL="457200" rtl="0" algn="l">
              <a:spcBef>
                <a:spcPts val="0"/>
              </a:spcBef>
              <a:spcAft>
                <a:spcPts val="0"/>
              </a:spcAft>
              <a:buSzPts val="2000"/>
              <a:buFont typeface="Barlow Medium"/>
              <a:buChar char="●"/>
            </a:pPr>
            <a:r>
              <a:rPr lang="en" sz="2000">
                <a:latin typeface="Barlow Medium"/>
                <a:ea typeface="Barlow Medium"/>
                <a:cs typeface="Barlow Medium"/>
                <a:sym typeface="Barlow Medium"/>
              </a:rPr>
              <a:t>Coding Language : Python 3</a:t>
            </a:r>
            <a:endParaRPr sz="2000">
              <a:latin typeface="Barlow Medium"/>
              <a:ea typeface="Barlow Medium"/>
              <a:cs typeface="Barlow Medium"/>
              <a:sym typeface="Barlow Medium"/>
            </a:endParaRPr>
          </a:p>
          <a:p>
            <a:pPr indent="-355600" lvl="0" marL="457200" rtl="0" algn="l">
              <a:spcBef>
                <a:spcPts val="0"/>
              </a:spcBef>
              <a:spcAft>
                <a:spcPts val="0"/>
              </a:spcAft>
              <a:buSzPts val="2000"/>
              <a:buFont typeface="Barlow Medium"/>
              <a:buChar char="●"/>
            </a:pPr>
            <a:r>
              <a:rPr lang="en" sz="2000">
                <a:latin typeface="Barlow Medium"/>
                <a:ea typeface="Barlow Medium"/>
                <a:cs typeface="Barlow Medium"/>
                <a:sym typeface="Barlow Medium"/>
              </a:rPr>
              <a:t>IDE :  Pycharm, Jupyter Notebook</a:t>
            </a:r>
            <a:endParaRPr sz="2000">
              <a:latin typeface="Barlow Medium"/>
              <a:ea typeface="Barlow Medium"/>
              <a:cs typeface="Barlow Medium"/>
              <a:sym typeface="Barlow Medium"/>
            </a:endParaRPr>
          </a:p>
          <a:p>
            <a:pPr indent="-355600" lvl="0" marL="457200" rtl="0" algn="l">
              <a:spcBef>
                <a:spcPts val="0"/>
              </a:spcBef>
              <a:spcAft>
                <a:spcPts val="0"/>
              </a:spcAft>
              <a:buSzPts val="2000"/>
              <a:buFont typeface="Barlow Medium"/>
              <a:buChar char="●"/>
            </a:pPr>
            <a:r>
              <a:rPr lang="en" sz="2000">
                <a:latin typeface="Barlow Medium"/>
                <a:ea typeface="Barlow Medium"/>
                <a:cs typeface="Barlow Medium"/>
                <a:sym typeface="Barlow Medium"/>
              </a:rPr>
              <a:t>Front End : Tkinter</a:t>
            </a:r>
            <a:endParaRPr sz="2000">
              <a:latin typeface="Barlow Medium"/>
              <a:ea typeface="Barlow Medium"/>
              <a:cs typeface="Barlow Medium"/>
              <a:sym typeface="Barlow Medium"/>
            </a:endParaRPr>
          </a:p>
          <a:p>
            <a:pPr indent="-355600" lvl="0" marL="457200" rtl="0" algn="l">
              <a:spcBef>
                <a:spcPts val="0"/>
              </a:spcBef>
              <a:spcAft>
                <a:spcPts val="0"/>
              </a:spcAft>
              <a:buSzPts val="2000"/>
              <a:buFont typeface="Barlow Medium"/>
              <a:buChar char="●"/>
            </a:pPr>
            <a:r>
              <a:rPr lang="en" sz="2000">
                <a:latin typeface="Barlow Medium"/>
                <a:ea typeface="Barlow Medium"/>
                <a:cs typeface="Barlow Medium"/>
                <a:sym typeface="Barlow Medium"/>
              </a:rPr>
              <a:t>Back End : Python</a:t>
            </a:r>
            <a:endParaRPr sz="2000">
              <a:latin typeface="Barlow Medium"/>
              <a:ea typeface="Barlow Medium"/>
              <a:cs typeface="Barlow Medium"/>
              <a:sym typeface="Barlow Medium"/>
            </a:endParaRPr>
          </a:p>
          <a:p>
            <a:pPr indent="0" lvl="0" marL="0" rtl="0" algn="l">
              <a:spcBef>
                <a:spcPts val="0"/>
              </a:spcBef>
              <a:spcAft>
                <a:spcPts val="0"/>
              </a:spcAft>
              <a:buNone/>
            </a:pPr>
            <a:r>
              <a:t/>
            </a:r>
            <a:endParaRPr sz="1500">
              <a:latin typeface="Barlow Medium"/>
              <a:ea typeface="Barlow Medium"/>
              <a:cs typeface="Barlow Medium"/>
              <a:sym typeface="Barlow Medium"/>
            </a:endParaRPr>
          </a:p>
        </p:txBody>
      </p:sp>
      <p:sp>
        <p:nvSpPr>
          <p:cNvPr id="305" name="Google Shape;305;p23"/>
          <p:cNvSpPr txBox="1"/>
          <p:nvPr/>
        </p:nvSpPr>
        <p:spPr>
          <a:xfrm>
            <a:off x="1253725" y="423525"/>
            <a:ext cx="6408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u="sng">
                <a:solidFill>
                  <a:schemeClr val="accent1"/>
                </a:solidFill>
                <a:latin typeface="Barlow"/>
                <a:ea typeface="Barlow"/>
                <a:cs typeface="Barlow"/>
                <a:sym typeface="Barlow"/>
              </a:rPr>
              <a:t>SOFTWARE </a:t>
            </a:r>
            <a:r>
              <a:rPr b="1" lang="en" sz="3200" u="sng">
                <a:solidFill>
                  <a:schemeClr val="accent1"/>
                </a:solidFill>
                <a:latin typeface="Barlow"/>
                <a:ea typeface="Barlow"/>
                <a:cs typeface="Barlow"/>
                <a:sym typeface="Barlow"/>
              </a:rPr>
              <a:t>REQUIREMENTS</a:t>
            </a:r>
            <a:endParaRPr b="1" sz="3200" u="sng">
              <a:solidFill>
                <a:schemeClr val="accent1"/>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24"/>
          <p:cNvSpPr txBox="1"/>
          <p:nvPr>
            <p:ph idx="4294967295" type="title"/>
          </p:nvPr>
        </p:nvSpPr>
        <p:spPr>
          <a:xfrm>
            <a:off x="855300" y="1881750"/>
            <a:ext cx="4256100" cy="138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2400"/>
              <a:buNone/>
            </a:pPr>
            <a:r>
              <a:rPr lang="en" sz="3200" u="sng"/>
              <a:t>SYSTEM  ARCHITECTURE</a:t>
            </a:r>
            <a:endParaRPr sz="3200" u="sng"/>
          </a:p>
        </p:txBody>
      </p:sp>
      <p:sp>
        <p:nvSpPr>
          <p:cNvPr id="311" name="Google Shape;311;p24"/>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5"/>
          <p:cNvSpPr txBox="1"/>
          <p:nvPr>
            <p:ph idx="1" type="body"/>
          </p:nvPr>
        </p:nvSpPr>
        <p:spPr>
          <a:xfrm>
            <a:off x="855300" y="1353948"/>
            <a:ext cx="53070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7" name="Google Shape;317;p25"/>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318" name="Google Shape;318;p25"/>
          <p:cNvPicPr preferRelativeResize="0"/>
          <p:nvPr/>
        </p:nvPicPr>
        <p:blipFill>
          <a:blip r:embed="rId3">
            <a:alphaModFix/>
          </a:blip>
          <a:stretch>
            <a:fillRect/>
          </a:stretch>
        </p:blipFill>
        <p:spPr>
          <a:xfrm>
            <a:off x="0" y="1199875"/>
            <a:ext cx="9144003" cy="389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324" name="Google Shape;324;p26"/>
          <p:cNvGrpSpPr/>
          <p:nvPr/>
        </p:nvGrpSpPr>
        <p:grpSpPr>
          <a:xfrm>
            <a:off x="1581419" y="349037"/>
            <a:ext cx="5111534" cy="4445421"/>
            <a:chOff x="855292" y="912204"/>
            <a:chExt cx="4036590" cy="3941675"/>
          </a:xfrm>
        </p:grpSpPr>
        <p:sp>
          <p:nvSpPr>
            <p:cNvPr id="325" name="Google Shape;325;p26"/>
            <p:cNvSpPr/>
            <p:nvPr/>
          </p:nvSpPr>
          <p:spPr>
            <a:xfrm rot="-6597333">
              <a:off x="2895551" y="4185127"/>
              <a:ext cx="586303" cy="586303"/>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6"/>
            <p:cNvSpPr/>
            <p:nvPr/>
          </p:nvSpPr>
          <p:spPr>
            <a:xfrm rot="-6599386">
              <a:off x="917321" y="1642633"/>
              <a:ext cx="440541" cy="440541"/>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6"/>
            <p:cNvSpPr/>
            <p:nvPr/>
          </p:nvSpPr>
          <p:spPr>
            <a:xfrm rot="-6598839">
              <a:off x="1486366" y="2582083"/>
              <a:ext cx="1199287" cy="1199287"/>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6"/>
            <p:cNvSpPr/>
            <p:nvPr/>
          </p:nvSpPr>
          <p:spPr>
            <a:xfrm rot="-6598620">
              <a:off x="2973641" y="1148863"/>
              <a:ext cx="1681581" cy="1681581"/>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6"/>
            <p:cNvSpPr/>
            <p:nvPr/>
          </p:nvSpPr>
          <p:spPr>
            <a:xfrm rot="-6597866">
              <a:off x="1260554" y="2443316"/>
              <a:ext cx="629106" cy="629106"/>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6"/>
            <p:cNvSpPr/>
            <p:nvPr/>
          </p:nvSpPr>
          <p:spPr>
            <a:xfrm rot="-6597701">
              <a:off x="1866350" y="1348918"/>
              <a:ext cx="274172" cy="274172"/>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 name="Google Shape;331;p26"/>
          <p:cNvSpPr/>
          <p:nvPr/>
        </p:nvSpPr>
        <p:spPr>
          <a:xfrm>
            <a:off x="4355486" y="1633254"/>
            <a:ext cx="3090000" cy="2751900"/>
          </a:xfrm>
          <a:prstGeom prst="ellipse">
            <a:avLst/>
          </a:prstGeom>
          <a:gradFill>
            <a:gsLst>
              <a:gs pos="0">
                <a:schemeClr val="accent1"/>
              </a:gs>
              <a:gs pos="100000">
                <a:schemeClr val="accent2"/>
              </a:gs>
            </a:gsLst>
            <a:lin ang="0" scaled="0"/>
          </a:gra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332" name="Google Shape;332;p26"/>
          <p:cNvSpPr txBox="1"/>
          <p:nvPr/>
        </p:nvSpPr>
        <p:spPr>
          <a:xfrm>
            <a:off x="4238295" y="2409766"/>
            <a:ext cx="3324300" cy="131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2400">
                <a:solidFill>
                  <a:schemeClr val="dk1"/>
                </a:solidFill>
                <a:latin typeface="Barlow Light"/>
                <a:ea typeface="Barlow Light"/>
                <a:cs typeface="Barlow Light"/>
                <a:sym typeface="Barlow Light"/>
              </a:rPr>
              <a:t>Frameworks</a:t>
            </a:r>
            <a:endParaRPr b="0" i="0" sz="2400" u="none" cap="none" strike="noStrike">
              <a:solidFill>
                <a:schemeClr val="dk1"/>
              </a:solidFill>
              <a:latin typeface="Barlow Light"/>
              <a:ea typeface="Barlow Light"/>
              <a:cs typeface="Barlow Light"/>
              <a:sym typeface="Barlow Light"/>
            </a:endParaRPr>
          </a:p>
        </p:txBody>
      </p:sp>
      <p:sp>
        <p:nvSpPr>
          <p:cNvPr id="333" name="Google Shape;333;p26"/>
          <p:cNvSpPr/>
          <p:nvPr/>
        </p:nvSpPr>
        <p:spPr>
          <a:xfrm>
            <a:off x="3240795" y="1135083"/>
            <a:ext cx="1803000" cy="1605900"/>
          </a:xfrm>
          <a:prstGeom prst="ellipse">
            <a:avLst/>
          </a:prstGeom>
          <a:solidFill>
            <a:schemeClr val="accent1"/>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334" name="Google Shape;334;p26"/>
          <p:cNvSpPr/>
          <p:nvPr/>
        </p:nvSpPr>
        <p:spPr>
          <a:xfrm>
            <a:off x="2808745" y="2899254"/>
            <a:ext cx="1898100" cy="1690200"/>
          </a:xfrm>
          <a:prstGeom prst="ellipse">
            <a:avLst/>
          </a:prstGeom>
          <a:solidFill>
            <a:schemeClr val="accent2"/>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335" name="Google Shape;335;p26"/>
          <p:cNvSpPr txBox="1"/>
          <p:nvPr/>
        </p:nvSpPr>
        <p:spPr>
          <a:xfrm>
            <a:off x="3302578" y="1405378"/>
            <a:ext cx="1669200" cy="1065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700">
                <a:solidFill>
                  <a:schemeClr val="dk1"/>
                </a:solidFill>
                <a:latin typeface="Barlow Light"/>
                <a:ea typeface="Barlow Light"/>
                <a:cs typeface="Barlow Light"/>
                <a:sym typeface="Barlow Light"/>
              </a:rPr>
              <a:t>Face </a:t>
            </a:r>
            <a:r>
              <a:rPr lang="en" sz="1700">
                <a:solidFill>
                  <a:schemeClr val="dk1"/>
                </a:solidFill>
                <a:latin typeface="Barlow Light"/>
                <a:ea typeface="Barlow Light"/>
                <a:cs typeface="Barlow Light"/>
                <a:sym typeface="Barlow Light"/>
              </a:rPr>
              <a:t>Recognition</a:t>
            </a:r>
            <a:endParaRPr b="0" i="0" sz="1700" u="none" cap="none" strike="noStrike">
              <a:solidFill>
                <a:schemeClr val="dk1"/>
              </a:solidFill>
              <a:latin typeface="Barlow Light"/>
              <a:ea typeface="Barlow Light"/>
              <a:cs typeface="Barlow Light"/>
              <a:sym typeface="Barlow Light"/>
            </a:endParaRPr>
          </a:p>
        </p:txBody>
      </p:sp>
      <p:sp>
        <p:nvSpPr>
          <p:cNvPr id="336" name="Google Shape;336;p26"/>
          <p:cNvSpPr/>
          <p:nvPr/>
        </p:nvSpPr>
        <p:spPr>
          <a:xfrm>
            <a:off x="6179487" y="928061"/>
            <a:ext cx="1304700" cy="1161900"/>
          </a:xfrm>
          <a:prstGeom prst="ellipse">
            <a:avLst/>
          </a:prstGeom>
          <a:solidFill>
            <a:schemeClr val="accent2"/>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337" name="Google Shape;337;p26"/>
          <p:cNvSpPr txBox="1"/>
          <p:nvPr/>
        </p:nvSpPr>
        <p:spPr>
          <a:xfrm>
            <a:off x="6478104" y="1278151"/>
            <a:ext cx="116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Barlow Light"/>
                <a:ea typeface="Barlow Light"/>
                <a:cs typeface="Barlow Light"/>
                <a:sym typeface="Barlow Light"/>
              </a:rPr>
              <a:t>Email </a:t>
            </a:r>
            <a:endParaRPr sz="1800">
              <a:solidFill>
                <a:srgbClr val="FFFFFF"/>
              </a:solidFill>
              <a:latin typeface="Barlow Light"/>
              <a:ea typeface="Barlow Light"/>
              <a:cs typeface="Barlow Light"/>
              <a:sym typeface="Barlow Light"/>
            </a:endParaRPr>
          </a:p>
        </p:txBody>
      </p:sp>
      <p:sp>
        <p:nvSpPr>
          <p:cNvPr id="338" name="Google Shape;338;p26"/>
          <p:cNvSpPr txBox="1"/>
          <p:nvPr/>
        </p:nvSpPr>
        <p:spPr>
          <a:xfrm>
            <a:off x="2889750" y="3374900"/>
            <a:ext cx="1736100" cy="7389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Barlow Light"/>
                <a:ea typeface="Barlow Light"/>
                <a:cs typeface="Barlow Light"/>
                <a:sym typeface="Barlow Light"/>
              </a:rPr>
              <a:t>Speech Recognition</a:t>
            </a:r>
            <a:endParaRPr sz="1800">
              <a:solidFill>
                <a:schemeClr val="dk1"/>
              </a:solidFill>
              <a:latin typeface="Barlow Light"/>
              <a:ea typeface="Barlow Light"/>
              <a:cs typeface="Barlow Light"/>
              <a:sym typeface="Barlow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7"/>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344" name="Google Shape;344;p27"/>
          <p:cNvPicPr preferRelativeResize="0"/>
          <p:nvPr/>
        </p:nvPicPr>
        <p:blipFill rotWithShape="1">
          <a:blip r:embed="rId3">
            <a:alphaModFix/>
          </a:blip>
          <a:srcRect b="0" l="9543" r="0" t="0"/>
          <a:stretch/>
        </p:blipFill>
        <p:spPr>
          <a:xfrm>
            <a:off x="4375875" y="735075"/>
            <a:ext cx="4609449" cy="3970450"/>
          </a:xfrm>
          <a:prstGeom prst="rect">
            <a:avLst/>
          </a:prstGeom>
          <a:noFill/>
          <a:ln>
            <a:noFill/>
          </a:ln>
        </p:spPr>
      </p:pic>
      <p:sp>
        <p:nvSpPr>
          <p:cNvPr id="345" name="Google Shape;345;p27"/>
          <p:cNvSpPr txBox="1"/>
          <p:nvPr>
            <p:ph idx="4294967295" type="ctrTitle"/>
          </p:nvPr>
        </p:nvSpPr>
        <p:spPr>
          <a:xfrm>
            <a:off x="416075" y="534650"/>
            <a:ext cx="4832400" cy="541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solidFill>
                  <a:srgbClr val="351C75"/>
                </a:solidFill>
                <a:highlight>
                  <a:srgbClr val="D9D2E9"/>
                </a:highlight>
              </a:rPr>
              <a:t>FACIAL RECOGNITION</a:t>
            </a:r>
            <a:endParaRPr sz="3200" u="sng">
              <a:solidFill>
                <a:srgbClr val="351C75"/>
              </a:solidFill>
              <a:highlight>
                <a:srgbClr val="D9D2E9"/>
              </a:highlight>
            </a:endParaRPr>
          </a:p>
        </p:txBody>
      </p:sp>
      <p:sp>
        <p:nvSpPr>
          <p:cNvPr id="346" name="Google Shape;346;p27"/>
          <p:cNvSpPr txBox="1"/>
          <p:nvPr>
            <p:ph idx="4294967295" type="subTitle"/>
          </p:nvPr>
        </p:nvSpPr>
        <p:spPr>
          <a:xfrm>
            <a:off x="520000" y="1930050"/>
            <a:ext cx="3766800" cy="128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500">
                <a:solidFill>
                  <a:srgbClr val="351C75"/>
                </a:solidFill>
                <a:highlight>
                  <a:srgbClr val="D9D2E9"/>
                </a:highlight>
                <a:latin typeface="Barlow"/>
                <a:ea typeface="Barlow"/>
                <a:cs typeface="Barlow"/>
                <a:sym typeface="Barlow"/>
              </a:rPr>
              <a:t>CONTRIBUTORS: </a:t>
            </a:r>
            <a:endParaRPr b="1" sz="2500">
              <a:solidFill>
                <a:srgbClr val="351C75"/>
              </a:solidFill>
              <a:highlight>
                <a:srgbClr val="D9D2E9"/>
              </a:highlight>
              <a:latin typeface="Barlow"/>
              <a:ea typeface="Barlow"/>
              <a:cs typeface="Barlow"/>
              <a:sym typeface="Barlow"/>
            </a:endParaRPr>
          </a:p>
          <a:p>
            <a:pPr indent="457200" lvl="0" marL="0" rtl="0" algn="l">
              <a:spcBef>
                <a:spcPts val="0"/>
              </a:spcBef>
              <a:spcAft>
                <a:spcPts val="0"/>
              </a:spcAft>
              <a:buNone/>
            </a:pPr>
            <a:r>
              <a:rPr b="1" lang="en" sz="2500">
                <a:solidFill>
                  <a:srgbClr val="351C75"/>
                </a:solidFill>
                <a:highlight>
                  <a:srgbClr val="D9D2E9"/>
                </a:highlight>
                <a:latin typeface="Barlow"/>
                <a:ea typeface="Barlow"/>
                <a:cs typeface="Barlow"/>
                <a:sym typeface="Barlow"/>
              </a:rPr>
              <a:t>Sanjana Singh </a:t>
            </a:r>
            <a:endParaRPr b="1" sz="2500">
              <a:solidFill>
                <a:srgbClr val="351C75"/>
              </a:solidFill>
              <a:highlight>
                <a:srgbClr val="D9D2E9"/>
              </a:highlight>
              <a:latin typeface="Barlow"/>
              <a:ea typeface="Barlow"/>
              <a:cs typeface="Barlow"/>
              <a:sym typeface="Barlow"/>
            </a:endParaRPr>
          </a:p>
          <a:p>
            <a:pPr indent="457200" lvl="0" marL="0" rtl="0" algn="l">
              <a:spcBef>
                <a:spcPts val="0"/>
              </a:spcBef>
              <a:spcAft>
                <a:spcPts val="0"/>
              </a:spcAft>
              <a:buNone/>
            </a:pPr>
            <a:r>
              <a:rPr b="1" lang="en" sz="2500">
                <a:solidFill>
                  <a:srgbClr val="351C75"/>
                </a:solidFill>
                <a:highlight>
                  <a:srgbClr val="D9D2E9"/>
                </a:highlight>
                <a:latin typeface="Barlow"/>
                <a:ea typeface="Barlow"/>
                <a:cs typeface="Barlow"/>
                <a:sym typeface="Barlow"/>
              </a:rPr>
              <a:t>Vanshika Sabhani </a:t>
            </a:r>
            <a:endParaRPr b="1" sz="2500">
              <a:solidFill>
                <a:srgbClr val="351C75"/>
              </a:solidFill>
              <a:highlight>
                <a:srgbClr val="D9D2E9"/>
              </a:highlight>
              <a:latin typeface="Barlow"/>
              <a:ea typeface="Barlow"/>
              <a:cs typeface="Barlow"/>
              <a:sym typeface="Barlow"/>
            </a:endParaRPr>
          </a:p>
          <a:p>
            <a:pPr indent="0" lvl="0" marL="0" rtl="0" algn="l">
              <a:spcBef>
                <a:spcPts val="0"/>
              </a:spcBef>
              <a:spcAft>
                <a:spcPts val="0"/>
              </a:spcAft>
              <a:buNone/>
            </a:pPr>
            <a:r>
              <a:t/>
            </a:r>
            <a:endParaRPr sz="2500">
              <a:solidFill>
                <a:srgbClr val="351C75"/>
              </a:solidFill>
              <a:highlight>
                <a:srgbClr val="D9D2E9"/>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8"/>
          <p:cNvSpPr txBox="1"/>
          <p:nvPr>
            <p:ph type="title"/>
          </p:nvPr>
        </p:nvSpPr>
        <p:spPr>
          <a:xfrm>
            <a:off x="717350" y="2277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500" u="sng"/>
              <a:t>MODULES USED</a:t>
            </a:r>
            <a:endParaRPr sz="2500" u="sng"/>
          </a:p>
        </p:txBody>
      </p:sp>
      <p:sp>
        <p:nvSpPr>
          <p:cNvPr id="352" name="Google Shape;352;p28"/>
          <p:cNvSpPr txBox="1"/>
          <p:nvPr>
            <p:ph idx="1" type="body"/>
          </p:nvPr>
        </p:nvSpPr>
        <p:spPr>
          <a:xfrm>
            <a:off x="476700" y="711375"/>
            <a:ext cx="6897600" cy="42105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rgbClr val="FFFFFF"/>
              </a:buClr>
              <a:buSzPts val="2400"/>
              <a:buFont typeface="Times New Roman"/>
              <a:buAutoNum type="arabicPeriod"/>
            </a:pPr>
            <a:r>
              <a:rPr lang="en">
                <a:solidFill>
                  <a:srgbClr val="FFFFFF"/>
                </a:solidFill>
                <a:latin typeface="Times New Roman"/>
                <a:ea typeface="Times New Roman"/>
                <a:cs typeface="Times New Roman"/>
                <a:sym typeface="Times New Roman"/>
              </a:rPr>
              <a:t>DLIB</a:t>
            </a:r>
            <a:endParaRPr sz="1500">
              <a:solidFill>
                <a:srgbClr val="FFFFFF"/>
              </a:solidFill>
              <a:latin typeface="Georgia"/>
              <a:ea typeface="Georgia"/>
              <a:cs typeface="Georgia"/>
              <a:sym typeface="Georgia"/>
            </a:endParaRPr>
          </a:p>
          <a:p>
            <a:pPr indent="-323850" lvl="0" marL="914400" rtl="0" algn="l">
              <a:spcBef>
                <a:spcPts val="0"/>
              </a:spcBef>
              <a:spcAft>
                <a:spcPts val="0"/>
              </a:spcAft>
              <a:buClr>
                <a:srgbClr val="FFFFFF"/>
              </a:buClr>
              <a:buSzPts val="1500"/>
              <a:buFont typeface="Georgia"/>
              <a:buChar char="❖"/>
            </a:pPr>
            <a:r>
              <a:rPr lang="en" sz="1500">
                <a:solidFill>
                  <a:srgbClr val="FFFFFF"/>
                </a:solidFill>
                <a:latin typeface="Georgia"/>
                <a:ea typeface="Georgia"/>
                <a:cs typeface="Georgia"/>
                <a:sym typeface="Georgia"/>
              </a:rPr>
              <a:t>Dlib will be used for facial landmark detection.</a:t>
            </a:r>
            <a:r>
              <a:rPr lang="en" sz="1500">
                <a:solidFill>
                  <a:srgbClr val="FFFFFF"/>
                </a:solidFill>
                <a:latin typeface="Georgia"/>
                <a:ea typeface="Georgia"/>
                <a:cs typeface="Georgia"/>
                <a:sym typeface="Georgia"/>
              </a:rPr>
              <a:t>The pre-trained facial landmark detector inside the dlib library is used to estimate the location of </a:t>
            </a:r>
            <a:r>
              <a:rPr b="1" i="1" lang="en" sz="1500">
                <a:solidFill>
                  <a:srgbClr val="FFFFFF"/>
                </a:solidFill>
                <a:latin typeface="Georgia"/>
                <a:ea typeface="Georgia"/>
                <a:cs typeface="Georgia"/>
                <a:sym typeface="Georgia"/>
              </a:rPr>
              <a:t>68 (x, y)-coordinates</a:t>
            </a:r>
            <a:r>
              <a:rPr lang="en" sz="1500">
                <a:solidFill>
                  <a:srgbClr val="FFFFFF"/>
                </a:solidFill>
                <a:latin typeface="Georgia"/>
                <a:ea typeface="Georgia"/>
                <a:cs typeface="Georgia"/>
                <a:sym typeface="Georgia"/>
              </a:rPr>
              <a:t> that map to facial structures on the face for the actual recognition process.</a:t>
            </a:r>
            <a:endParaRPr sz="1500">
              <a:solidFill>
                <a:srgbClr val="FFFFFF"/>
              </a:solidFill>
              <a:latin typeface="Georgia"/>
              <a:ea typeface="Georgia"/>
              <a:cs typeface="Georgia"/>
              <a:sym typeface="Georgia"/>
            </a:endParaRPr>
          </a:p>
          <a:p>
            <a:pPr indent="0" lvl="0" marL="914400" rtl="0" algn="l">
              <a:spcBef>
                <a:spcPts val="0"/>
              </a:spcBef>
              <a:spcAft>
                <a:spcPts val="0"/>
              </a:spcAft>
              <a:buNone/>
            </a:pPr>
            <a:r>
              <a:rPr lang="en" sz="1500">
                <a:solidFill>
                  <a:srgbClr val="FFFFFF"/>
                </a:solidFill>
                <a:latin typeface="Georgia"/>
                <a:ea typeface="Georgia"/>
                <a:cs typeface="Georgia"/>
                <a:sym typeface="Georgia"/>
              </a:rPr>
              <a:t> </a:t>
            </a:r>
            <a:endParaRPr sz="15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AutoNum type="arabicPeriod"/>
            </a:pPr>
            <a:r>
              <a:rPr lang="en">
                <a:solidFill>
                  <a:srgbClr val="FFFFFF"/>
                </a:solidFill>
                <a:latin typeface="Georgia"/>
                <a:ea typeface="Georgia"/>
                <a:cs typeface="Georgia"/>
                <a:sym typeface="Georgia"/>
              </a:rPr>
              <a:t>FACE-RECOGNITION</a:t>
            </a:r>
            <a:endParaRPr>
              <a:solidFill>
                <a:srgbClr val="FFFFFF"/>
              </a:solidFill>
              <a:latin typeface="Georgia"/>
              <a:ea typeface="Georgia"/>
              <a:cs typeface="Georgia"/>
              <a:sym typeface="Georgia"/>
            </a:endParaRPr>
          </a:p>
          <a:p>
            <a:pPr indent="-323850" lvl="0" marL="914400" rtl="0" algn="l">
              <a:spcBef>
                <a:spcPts val="0"/>
              </a:spcBef>
              <a:spcAft>
                <a:spcPts val="0"/>
              </a:spcAft>
              <a:buClr>
                <a:srgbClr val="FFFFFF"/>
              </a:buClr>
              <a:buSzPts val="1500"/>
              <a:buFont typeface="Georgia"/>
              <a:buChar char="❖"/>
            </a:pPr>
            <a:r>
              <a:rPr lang="en" sz="1500">
                <a:solidFill>
                  <a:srgbClr val="FFFFFF"/>
                </a:solidFill>
                <a:latin typeface="Georgia"/>
                <a:ea typeface="Georgia"/>
                <a:cs typeface="Georgia"/>
                <a:sym typeface="Georgia"/>
              </a:rPr>
              <a:t>Python provides face_recognition API which is built through dlib’s face recognition algorithms. This face_recognition API allows us to implement face detection and recognition.</a:t>
            </a:r>
            <a:endParaRPr sz="1500">
              <a:solidFill>
                <a:srgbClr val="FFFFFF"/>
              </a:solidFill>
              <a:latin typeface="Georgia"/>
              <a:ea typeface="Georgia"/>
              <a:cs typeface="Georgia"/>
              <a:sym typeface="Georgia"/>
            </a:endParaRPr>
          </a:p>
          <a:p>
            <a:pPr indent="0" lvl="0" marL="1371600" rtl="0" algn="l">
              <a:spcBef>
                <a:spcPts val="0"/>
              </a:spcBef>
              <a:spcAft>
                <a:spcPts val="0"/>
              </a:spcAft>
              <a:buNone/>
            </a:pPr>
            <a:r>
              <a:t/>
            </a:r>
            <a:endParaRPr sz="15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AutoNum type="arabicPeriod"/>
            </a:pPr>
            <a:r>
              <a:rPr lang="en">
                <a:solidFill>
                  <a:srgbClr val="FFFFFF"/>
                </a:solidFill>
                <a:latin typeface="Georgia"/>
                <a:ea typeface="Georgia"/>
                <a:cs typeface="Georgia"/>
                <a:sym typeface="Georgia"/>
              </a:rPr>
              <a:t>OPENCV</a:t>
            </a:r>
            <a:endParaRPr>
              <a:solidFill>
                <a:srgbClr val="FFFFFF"/>
              </a:solidFill>
              <a:latin typeface="Georgia"/>
              <a:ea typeface="Georgia"/>
              <a:cs typeface="Georgia"/>
              <a:sym typeface="Georgia"/>
            </a:endParaRPr>
          </a:p>
          <a:p>
            <a:pPr indent="-342900" lvl="0" marL="914400" rtl="0" algn="l">
              <a:spcBef>
                <a:spcPts val="0"/>
              </a:spcBef>
              <a:spcAft>
                <a:spcPts val="0"/>
              </a:spcAft>
              <a:buClr>
                <a:srgbClr val="FFFFFF"/>
              </a:buClr>
              <a:buSzPts val="1800"/>
              <a:buFont typeface="Georgia"/>
              <a:buChar char="❖"/>
            </a:pPr>
            <a:r>
              <a:rPr lang="en" sz="1500">
                <a:solidFill>
                  <a:srgbClr val="FFFFFF"/>
                </a:solidFill>
                <a:latin typeface="Georgia"/>
                <a:ea typeface="Georgia"/>
                <a:cs typeface="Georgia"/>
                <a:sym typeface="Georgia"/>
              </a:rPr>
              <a:t>OpenCV is an image and video processing library and is used for image and video analysis</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500">
              <a:solidFill>
                <a:srgbClr val="FFFFFF"/>
              </a:solidFill>
              <a:latin typeface="Georgia"/>
              <a:ea typeface="Georgia"/>
              <a:cs typeface="Georgia"/>
              <a:sym typeface="Georgia"/>
            </a:endParaRPr>
          </a:p>
          <a:p>
            <a:pPr indent="0" lvl="0" marL="457200" rtl="0" algn="l">
              <a:spcBef>
                <a:spcPts val="0"/>
              </a:spcBef>
              <a:spcAft>
                <a:spcPts val="0"/>
              </a:spcAft>
              <a:buNone/>
            </a:pPr>
            <a:r>
              <a:t/>
            </a:r>
            <a:endParaRPr>
              <a:solidFill>
                <a:srgbClr val="FFFFFF"/>
              </a:solidFill>
              <a:latin typeface="Times New Roman"/>
              <a:ea typeface="Times New Roman"/>
              <a:cs typeface="Times New Roman"/>
              <a:sym typeface="Times New Roman"/>
            </a:endParaRPr>
          </a:p>
        </p:txBody>
      </p:sp>
      <p:sp>
        <p:nvSpPr>
          <p:cNvPr id="353" name="Google Shape;353;p28"/>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354" name="Google Shape;354;p28"/>
          <p:cNvPicPr preferRelativeResize="0"/>
          <p:nvPr/>
        </p:nvPicPr>
        <p:blipFill>
          <a:blip r:embed="rId3">
            <a:alphaModFix/>
          </a:blip>
          <a:stretch>
            <a:fillRect/>
          </a:stretch>
        </p:blipFill>
        <p:spPr>
          <a:xfrm>
            <a:off x="7452847" y="906250"/>
            <a:ext cx="1471675" cy="1050150"/>
          </a:xfrm>
          <a:prstGeom prst="rect">
            <a:avLst/>
          </a:prstGeom>
          <a:noFill/>
          <a:ln>
            <a:noFill/>
          </a:ln>
        </p:spPr>
      </p:pic>
      <p:pic>
        <p:nvPicPr>
          <p:cNvPr id="355" name="Google Shape;355;p28"/>
          <p:cNvPicPr preferRelativeResize="0"/>
          <p:nvPr/>
        </p:nvPicPr>
        <p:blipFill>
          <a:blip r:embed="rId4">
            <a:alphaModFix/>
          </a:blip>
          <a:stretch>
            <a:fillRect/>
          </a:stretch>
        </p:blipFill>
        <p:spPr>
          <a:xfrm>
            <a:off x="7512925" y="3017697"/>
            <a:ext cx="1471675" cy="18140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9"/>
          <p:cNvSpPr txBox="1"/>
          <p:nvPr>
            <p:ph type="title"/>
          </p:nvPr>
        </p:nvSpPr>
        <p:spPr>
          <a:xfrm>
            <a:off x="750325" y="168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500" u="sng"/>
              <a:t>PROCESS</a:t>
            </a:r>
            <a:endParaRPr sz="2500" u="sng"/>
          </a:p>
        </p:txBody>
      </p:sp>
      <p:sp>
        <p:nvSpPr>
          <p:cNvPr id="361" name="Google Shape;361;p29"/>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
        <p:nvSpPr>
          <p:cNvPr id="362" name="Google Shape;362;p29"/>
          <p:cNvSpPr txBox="1"/>
          <p:nvPr/>
        </p:nvSpPr>
        <p:spPr>
          <a:xfrm>
            <a:off x="818400" y="790375"/>
            <a:ext cx="7929900" cy="4633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FFFFF"/>
              </a:buClr>
              <a:buSzPts val="1700"/>
              <a:buFont typeface="Georgia"/>
              <a:buAutoNum type="arabicPeriod"/>
            </a:pPr>
            <a:r>
              <a:rPr lang="en" sz="1700" u="sng">
                <a:solidFill>
                  <a:schemeClr val="accent1"/>
                </a:solidFill>
                <a:latin typeface="Barlow Medium"/>
                <a:ea typeface="Barlow Medium"/>
                <a:cs typeface="Barlow Medium"/>
                <a:sym typeface="Barlow Medium"/>
              </a:rPr>
              <a:t>FACE DETECTION</a:t>
            </a:r>
            <a:r>
              <a:rPr lang="en" sz="1700">
                <a:solidFill>
                  <a:srgbClr val="FFFFFF"/>
                </a:solidFill>
                <a:latin typeface="Barlow Medium"/>
                <a:ea typeface="Barlow Medium"/>
                <a:cs typeface="Barlow Medium"/>
                <a:sym typeface="Barlow Medium"/>
              </a:rPr>
              <a:t> - To recognise a face, it is first important that we detect/locate a face in an image/video. We extract a human face and then move on to the next step.</a:t>
            </a:r>
            <a:endParaRPr sz="1700">
              <a:solidFill>
                <a:srgbClr val="FFFFFF"/>
              </a:solidFill>
              <a:latin typeface="Barlow Medium"/>
              <a:ea typeface="Barlow Medium"/>
              <a:cs typeface="Barlow Medium"/>
              <a:sym typeface="Barlow Medium"/>
            </a:endParaRPr>
          </a:p>
          <a:p>
            <a:pPr indent="0" lvl="0" marL="457200" rtl="0" algn="l">
              <a:spcBef>
                <a:spcPts val="0"/>
              </a:spcBef>
              <a:spcAft>
                <a:spcPts val="0"/>
              </a:spcAft>
              <a:buNone/>
            </a:pPr>
            <a:r>
              <a:t/>
            </a:r>
            <a:endParaRPr sz="1700">
              <a:solidFill>
                <a:srgbClr val="FFFFFF"/>
              </a:solidFill>
              <a:latin typeface="Barlow Medium"/>
              <a:ea typeface="Barlow Medium"/>
              <a:cs typeface="Barlow Medium"/>
              <a:sym typeface="Barlow Medium"/>
            </a:endParaRPr>
          </a:p>
          <a:p>
            <a:pPr indent="-336550" lvl="0" marL="457200" rtl="0" algn="l">
              <a:spcBef>
                <a:spcPts val="0"/>
              </a:spcBef>
              <a:spcAft>
                <a:spcPts val="0"/>
              </a:spcAft>
              <a:buClr>
                <a:srgbClr val="FFFFFF"/>
              </a:buClr>
              <a:buSzPts val="1700"/>
              <a:buFont typeface="Georgia"/>
              <a:buAutoNum type="arabicPeriod"/>
            </a:pPr>
            <a:r>
              <a:rPr lang="en" sz="1700" u="sng">
                <a:solidFill>
                  <a:schemeClr val="accent1"/>
                </a:solidFill>
                <a:latin typeface="Barlow Medium"/>
                <a:ea typeface="Barlow Medium"/>
                <a:cs typeface="Barlow Medium"/>
                <a:sym typeface="Barlow Medium"/>
              </a:rPr>
              <a:t>FEATURE EXTRACTION USING FACE EMBEDDING</a:t>
            </a:r>
            <a:r>
              <a:rPr lang="en" sz="1700" u="sng">
                <a:solidFill>
                  <a:srgbClr val="FFFFFF"/>
                </a:solidFill>
                <a:latin typeface="Barlow Medium"/>
                <a:ea typeface="Barlow Medium"/>
                <a:cs typeface="Barlow Medium"/>
                <a:sym typeface="Barlow Medium"/>
              </a:rPr>
              <a:t> </a:t>
            </a:r>
            <a:r>
              <a:rPr lang="en" sz="1700">
                <a:solidFill>
                  <a:srgbClr val="FFFFFF"/>
                </a:solidFill>
                <a:latin typeface="Barlow Medium"/>
                <a:ea typeface="Barlow Medium"/>
                <a:cs typeface="Barlow Medium"/>
                <a:sym typeface="Barlow Medium"/>
              </a:rPr>
              <a:t>- The next step is to extract features from a face using a face embedding model. A face embedding is a vector that represents the features extracted from the face and we can use these vectors to recognise faces. That face embedding for the same face may be really close in the vector space, whereas the face embeddings of two different faces may be really far away. We get a face embedding after passing the image through a face embedding model.</a:t>
            </a:r>
            <a:endParaRPr sz="1700">
              <a:solidFill>
                <a:srgbClr val="FFFFFF"/>
              </a:solidFill>
              <a:latin typeface="Barlow Medium"/>
              <a:ea typeface="Barlow Medium"/>
              <a:cs typeface="Barlow Medium"/>
              <a:sym typeface="Barlow Medium"/>
            </a:endParaRPr>
          </a:p>
          <a:p>
            <a:pPr indent="0" lvl="0" marL="457200" rtl="0" algn="l">
              <a:spcBef>
                <a:spcPts val="0"/>
              </a:spcBef>
              <a:spcAft>
                <a:spcPts val="0"/>
              </a:spcAft>
              <a:buNone/>
            </a:pPr>
            <a:r>
              <a:t/>
            </a:r>
            <a:endParaRPr sz="1700">
              <a:solidFill>
                <a:srgbClr val="FFFFFF"/>
              </a:solidFill>
              <a:latin typeface="Barlow Medium"/>
              <a:ea typeface="Barlow Medium"/>
              <a:cs typeface="Barlow Medium"/>
              <a:sym typeface="Barlow Medium"/>
            </a:endParaRPr>
          </a:p>
          <a:p>
            <a:pPr indent="-336550" lvl="0" marL="457200" rtl="0" algn="l">
              <a:spcBef>
                <a:spcPts val="0"/>
              </a:spcBef>
              <a:spcAft>
                <a:spcPts val="0"/>
              </a:spcAft>
              <a:buClr>
                <a:srgbClr val="FFFFFF"/>
              </a:buClr>
              <a:buSzPts val="1700"/>
              <a:buFont typeface="Georgia"/>
              <a:buAutoNum type="arabicPeriod"/>
            </a:pPr>
            <a:r>
              <a:rPr lang="en" sz="1700" u="sng">
                <a:solidFill>
                  <a:schemeClr val="accent1"/>
                </a:solidFill>
                <a:latin typeface="Barlow Medium"/>
                <a:ea typeface="Barlow Medium"/>
                <a:cs typeface="Barlow Medium"/>
                <a:sym typeface="Barlow Medium"/>
              </a:rPr>
              <a:t>FACE RECOGNITION</a:t>
            </a:r>
            <a:r>
              <a:rPr lang="en" sz="1700">
                <a:solidFill>
                  <a:srgbClr val="FFFFFF"/>
                </a:solidFill>
                <a:latin typeface="Barlow Medium"/>
                <a:ea typeface="Barlow Medium"/>
                <a:cs typeface="Barlow Medium"/>
                <a:sym typeface="Barlow Medium"/>
              </a:rPr>
              <a:t> - We have face embedding for each face in the system. Whenever we pass a new face to the system, it calculates its face embedding and compares it with the ones we already have. The face is recognised, if its face embedding closely matches any other face embedding in the database.</a:t>
            </a:r>
            <a:endParaRPr sz="17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t/>
            </a:r>
            <a:endParaRPr sz="1700">
              <a:solidFill>
                <a:srgbClr val="FFFFFF"/>
              </a:solidFill>
              <a:latin typeface="Barlow Medium"/>
              <a:ea typeface="Barlow Medium"/>
              <a:cs typeface="Barlow Medium"/>
              <a:sym typeface="Barlow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2"/>
          <p:cNvSpPr txBox="1"/>
          <p:nvPr>
            <p:ph type="title"/>
          </p:nvPr>
        </p:nvSpPr>
        <p:spPr>
          <a:xfrm>
            <a:off x="1911500" y="163775"/>
            <a:ext cx="5742900" cy="854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sz="3800" u="sng"/>
              <a:t>GUIDE AND REVIEWERS</a:t>
            </a:r>
            <a:endParaRPr sz="3800" u="sng"/>
          </a:p>
        </p:txBody>
      </p:sp>
      <p:sp>
        <p:nvSpPr>
          <p:cNvPr id="110" name="Google Shape;110;p12"/>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111" name="Google Shape;111;p12"/>
          <p:cNvSpPr txBox="1"/>
          <p:nvPr/>
        </p:nvSpPr>
        <p:spPr>
          <a:xfrm>
            <a:off x="368325" y="3379000"/>
            <a:ext cx="2105700" cy="1568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lang="en" sz="2400">
                <a:solidFill>
                  <a:schemeClr val="dk1"/>
                </a:solidFill>
                <a:latin typeface="Barlow Medium"/>
                <a:ea typeface="Barlow Medium"/>
                <a:cs typeface="Barlow Medium"/>
                <a:sym typeface="Barlow Medium"/>
              </a:rPr>
              <a:t>Project Guide :</a:t>
            </a:r>
            <a:r>
              <a:rPr lang="en">
                <a:solidFill>
                  <a:schemeClr val="dk1"/>
                </a:solidFill>
                <a:latin typeface="Barlow Medium"/>
                <a:ea typeface="Barlow Medium"/>
                <a:cs typeface="Barlow Medium"/>
                <a:sym typeface="Barlow Medium"/>
              </a:rPr>
              <a:t> </a:t>
            </a:r>
            <a:endParaRPr>
              <a:solidFill>
                <a:schemeClr val="dk1"/>
              </a:solidFill>
              <a:latin typeface="Barlow Medium"/>
              <a:ea typeface="Barlow Medium"/>
              <a:cs typeface="Barlow Medium"/>
              <a:sym typeface="Barlow Medium"/>
            </a:endParaRPr>
          </a:p>
          <a:p>
            <a:pPr indent="0" lvl="0" marL="0" marR="0" rtl="0" algn="ctr">
              <a:lnSpc>
                <a:spcPct val="100000"/>
              </a:lnSpc>
              <a:spcBef>
                <a:spcPts val="0"/>
              </a:spcBef>
              <a:spcAft>
                <a:spcPts val="0"/>
              </a:spcAft>
              <a:buClr>
                <a:srgbClr val="000000"/>
              </a:buClr>
              <a:buSzPts val="1200"/>
              <a:buFont typeface="Arial"/>
              <a:buNone/>
            </a:pPr>
            <a:r>
              <a:t/>
            </a:r>
            <a:endParaRPr>
              <a:solidFill>
                <a:schemeClr val="dk1"/>
              </a:solidFill>
              <a:latin typeface="Barlow Medium"/>
              <a:ea typeface="Barlow Medium"/>
              <a:cs typeface="Barlow Medium"/>
              <a:sym typeface="Barlow Medium"/>
            </a:endParaRPr>
          </a:p>
          <a:p>
            <a:pPr indent="0" lvl="0" marL="0" marR="0" rtl="0" algn="ctr">
              <a:lnSpc>
                <a:spcPct val="100000"/>
              </a:lnSpc>
              <a:spcBef>
                <a:spcPts val="0"/>
              </a:spcBef>
              <a:spcAft>
                <a:spcPts val="0"/>
              </a:spcAft>
              <a:buClr>
                <a:srgbClr val="000000"/>
              </a:buClr>
              <a:buSzPts val="1200"/>
              <a:buFont typeface="Arial"/>
              <a:buNone/>
            </a:pPr>
            <a:r>
              <a:rPr lang="en" sz="2000">
                <a:solidFill>
                  <a:schemeClr val="dk1"/>
                </a:solidFill>
                <a:latin typeface="Barlow Medium"/>
                <a:ea typeface="Barlow Medium"/>
                <a:cs typeface="Barlow Medium"/>
                <a:sym typeface="Barlow Medium"/>
              </a:rPr>
              <a:t>Dr. G L BALAJI</a:t>
            </a:r>
            <a:endParaRPr sz="2000">
              <a:solidFill>
                <a:schemeClr val="dk1"/>
              </a:solidFill>
              <a:latin typeface="Barlow Medium"/>
              <a:ea typeface="Barlow Medium"/>
              <a:cs typeface="Barlow Medium"/>
              <a:sym typeface="Barlow Medium"/>
            </a:endParaRPr>
          </a:p>
          <a:p>
            <a:pPr indent="0" lvl="0" marL="0" rtl="0" algn="l">
              <a:spcBef>
                <a:spcPts val="0"/>
              </a:spcBef>
              <a:spcAft>
                <a:spcPts val="0"/>
              </a:spcAft>
              <a:buClr>
                <a:srgbClr val="000000"/>
              </a:buClr>
              <a:buSzPts val="1200"/>
              <a:buFont typeface="Arial"/>
              <a:buNone/>
            </a:pPr>
            <a:r>
              <a:rPr lang="en">
                <a:solidFill>
                  <a:schemeClr val="dk2"/>
                </a:solidFill>
                <a:latin typeface="Barlow Medium"/>
                <a:ea typeface="Barlow Medium"/>
                <a:cs typeface="Barlow Medium"/>
                <a:sym typeface="Barlow Medium"/>
              </a:rPr>
              <a:t>       </a:t>
            </a:r>
            <a:r>
              <a:rPr lang="en" sz="1600">
                <a:solidFill>
                  <a:schemeClr val="dk2"/>
                </a:solidFill>
                <a:latin typeface="Barlow Medium"/>
                <a:ea typeface="Barlow Medium"/>
                <a:cs typeface="Barlow Medium"/>
                <a:sym typeface="Barlow Medium"/>
              </a:rPr>
              <a:t>Assistant Professor</a:t>
            </a:r>
            <a:endParaRPr sz="1600">
              <a:solidFill>
                <a:schemeClr val="dk2"/>
              </a:solidFill>
              <a:latin typeface="Barlow Medium"/>
              <a:ea typeface="Barlow Medium"/>
              <a:cs typeface="Barlow Medium"/>
              <a:sym typeface="Barlow Medium"/>
            </a:endParaRPr>
          </a:p>
          <a:p>
            <a:pPr indent="0" lvl="0" marL="0" rtl="0" algn="l">
              <a:spcBef>
                <a:spcPts val="0"/>
              </a:spcBef>
              <a:spcAft>
                <a:spcPts val="0"/>
              </a:spcAft>
              <a:buClr>
                <a:srgbClr val="000000"/>
              </a:buClr>
              <a:buSzPts val="1200"/>
              <a:buFont typeface="Arial"/>
              <a:buNone/>
            </a:pPr>
            <a:r>
              <a:rPr lang="en" sz="1600">
                <a:solidFill>
                  <a:schemeClr val="dk2"/>
                </a:solidFill>
                <a:latin typeface="Barlow Medium"/>
                <a:ea typeface="Barlow Medium"/>
                <a:cs typeface="Barlow Medium"/>
                <a:sym typeface="Barlow Medium"/>
              </a:rPr>
              <a:t>                 SASL</a:t>
            </a:r>
            <a:endParaRPr sz="1600">
              <a:solidFill>
                <a:schemeClr val="dk2"/>
              </a:solidFill>
              <a:latin typeface="Barlow Medium"/>
              <a:ea typeface="Barlow Medium"/>
              <a:cs typeface="Barlow Medium"/>
              <a:sym typeface="Barlow Medium"/>
            </a:endParaRPr>
          </a:p>
        </p:txBody>
      </p:sp>
      <p:sp>
        <p:nvSpPr>
          <p:cNvPr id="112" name="Google Shape;112;p12"/>
          <p:cNvSpPr txBox="1"/>
          <p:nvPr/>
        </p:nvSpPr>
        <p:spPr>
          <a:xfrm>
            <a:off x="3164450" y="3385450"/>
            <a:ext cx="3237000" cy="176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lang="en" sz="2200">
                <a:solidFill>
                  <a:schemeClr val="dk1"/>
                </a:solidFill>
                <a:latin typeface="Barlow Medium"/>
                <a:ea typeface="Barlow Medium"/>
                <a:cs typeface="Barlow Medium"/>
                <a:sym typeface="Barlow Medium"/>
              </a:rPr>
              <a:t>Project Reviewer 1 :</a:t>
            </a:r>
            <a:r>
              <a:rPr lang="en" sz="2400">
                <a:solidFill>
                  <a:schemeClr val="dk1"/>
                </a:solidFill>
                <a:latin typeface="Barlow Medium"/>
                <a:ea typeface="Barlow Medium"/>
                <a:cs typeface="Barlow Medium"/>
                <a:sym typeface="Barlow Medium"/>
              </a:rPr>
              <a:t> </a:t>
            </a:r>
            <a:endParaRPr sz="2400">
              <a:solidFill>
                <a:schemeClr val="dk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200"/>
              <a:buFont typeface="Arial"/>
              <a:buNone/>
            </a:pPr>
            <a:r>
              <a:t/>
            </a:r>
            <a:endParaRPr>
              <a:solidFill>
                <a:schemeClr val="dk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200"/>
              <a:buFont typeface="Arial"/>
              <a:buNone/>
            </a:pPr>
            <a:r>
              <a:rPr lang="en" sz="2000">
                <a:solidFill>
                  <a:schemeClr val="dk1"/>
                </a:solidFill>
                <a:latin typeface="Barlow Medium"/>
                <a:ea typeface="Barlow Medium"/>
                <a:cs typeface="Barlow Medium"/>
                <a:sym typeface="Barlow Medium"/>
              </a:rPr>
              <a:t> Dr.</a:t>
            </a:r>
            <a:r>
              <a:rPr lang="en">
                <a:solidFill>
                  <a:schemeClr val="dk1"/>
                </a:solidFill>
                <a:latin typeface="Barlow Medium"/>
                <a:ea typeface="Barlow Medium"/>
                <a:cs typeface="Barlow Medium"/>
                <a:sym typeface="Barlow Medium"/>
              </a:rPr>
              <a:t> </a:t>
            </a:r>
            <a:r>
              <a:rPr lang="en" sz="2000">
                <a:solidFill>
                  <a:schemeClr val="dk1"/>
                </a:solidFill>
                <a:latin typeface="Barlow Medium"/>
                <a:ea typeface="Barlow Medium"/>
                <a:cs typeface="Barlow Medium"/>
                <a:sym typeface="Barlow Medium"/>
              </a:rPr>
              <a:t>Kanchan Lata Kashyap</a:t>
            </a:r>
            <a:br>
              <a:rPr i="0" lang="en" u="none" cap="none" strike="noStrike">
                <a:solidFill>
                  <a:srgbClr val="000000"/>
                </a:solidFill>
                <a:latin typeface="Barlow Medium"/>
                <a:ea typeface="Barlow Medium"/>
                <a:cs typeface="Barlow Medium"/>
                <a:sym typeface="Barlow Medium"/>
              </a:rPr>
            </a:br>
            <a:r>
              <a:rPr i="0" lang="en" u="none" cap="none" strike="noStrike">
                <a:solidFill>
                  <a:srgbClr val="000000"/>
                </a:solidFill>
                <a:latin typeface="Barlow Medium"/>
                <a:ea typeface="Barlow Medium"/>
                <a:cs typeface="Barlow Medium"/>
                <a:sym typeface="Barlow Medium"/>
              </a:rPr>
              <a:t>     </a:t>
            </a:r>
            <a:r>
              <a:rPr lang="en" sz="1600">
                <a:solidFill>
                  <a:schemeClr val="dk2"/>
                </a:solidFill>
                <a:latin typeface="Barlow Medium"/>
                <a:ea typeface="Barlow Medium"/>
                <a:cs typeface="Barlow Medium"/>
                <a:sym typeface="Barlow Medium"/>
              </a:rPr>
              <a:t>Senior Assistant Professor</a:t>
            </a:r>
            <a:endParaRPr sz="1600">
              <a:solidFill>
                <a:schemeClr val="dk2"/>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200"/>
              <a:buFont typeface="Arial"/>
              <a:buNone/>
            </a:pPr>
            <a:r>
              <a:rPr lang="en" sz="1600">
                <a:solidFill>
                  <a:schemeClr val="dk2"/>
                </a:solidFill>
                <a:latin typeface="Barlow Medium"/>
                <a:ea typeface="Barlow Medium"/>
                <a:cs typeface="Barlow Medium"/>
                <a:sym typeface="Barlow Medium"/>
              </a:rPr>
              <a:t>                   SCSE</a:t>
            </a:r>
            <a:endParaRPr sz="1600">
              <a:solidFill>
                <a:schemeClr val="dk2"/>
              </a:solidFill>
              <a:latin typeface="Barlow Medium"/>
              <a:ea typeface="Barlow Medium"/>
              <a:cs typeface="Barlow Medium"/>
              <a:sym typeface="Barlow Medium"/>
            </a:endParaRPr>
          </a:p>
          <a:p>
            <a:pPr indent="0" lvl="0" marL="0" marR="0" rtl="0" algn="ctr">
              <a:lnSpc>
                <a:spcPct val="100000"/>
              </a:lnSpc>
              <a:spcBef>
                <a:spcPts val="400"/>
              </a:spcBef>
              <a:spcAft>
                <a:spcPts val="0"/>
              </a:spcAft>
              <a:buClr>
                <a:srgbClr val="000000"/>
              </a:buClr>
              <a:buSzPts val="900"/>
              <a:buFont typeface="Arial"/>
              <a:buNone/>
            </a:pPr>
            <a:r>
              <a:t/>
            </a:r>
            <a:endParaRPr i="0" u="none" cap="none" strike="noStrike">
              <a:solidFill>
                <a:srgbClr val="000000"/>
              </a:solidFill>
              <a:latin typeface="Barlow Medium"/>
              <a:ea typeface="Barlow Medium"/>
              <a:cs typeface="Barlow Medium"/>
              <a:sym typeface="Barlow Medium"/>
            </a:endParaRPr>
          </a:p>
          <a:p>
            <a:pPr indent="0" lvl="0" marL="0" marR="0" rtl="0" algn="ctr">
              <a:lnSpc>
                <a:spcPct val="100000"/>
              </a:lnSpc>
              <a:spcBef>
                <a:spcPts val="400"/>
              </a:spcBef>
              <a:spcAft>
                <a:spcPts val="400"/>
              </a:spcAft>
              <a:buClr>
                <a:srgbClr val="000000"/>
              </a:buClr>
              <a:buSzPts val="1400"/>
              <a:buFont typeface="Arial"/>
              <a:buNone/>
            </a:pPr>
            <a:r>
              <a:t/>
            </a:r>
            <a:endParaRPr i="0" sz="1400" u="none" cap="none" strike="noStrike">
              <a:solidFill>
                <a:srgbClr val="000000"/>
              </a:solidFill>
              <a:latin typeface="Barlow Medium"/>
              <a:ea typeface="Barlow Medium"/>
              <a:cs typeface="Barlow Medium"/>
              <a:sym typeface="Barlow Medium"/>
            </a:endParaRPr>
          </a:p>
        </p:txBody>
      </p:sp>
      <p:sp>
        <p:nvSpPr>
          <p:cNvPr id="113" name="Google Shape;113;p12"/>
          <p:cNvSpPr txBox="1"/>
          <p:nvPr/>
        </p:nvSpPr>
        <p:spPr>
          <a:xfrm>
            <a:off x="6311300" y="3385450"/>
            <a:ext cx="2544900" cy="13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lang="en" sz="2200">
                <a:solidFill>
                  <a:schemeClr val="dk1"/>
                </a:solidFill>
                <a:latin typeface="Barlow Medium"/>
                <a:ea typeface="Barlow Medium"/>
                <a:cs typeface="Barlow Medium"/>
                <a:sym typeface="Barlow Medium"/>
              </a:rPr>
              <a:t>Project Reviewer 2 :</a:t>
            </a:r>
            <a:endParaRPr sz="2200">
              <a:solidFill>
                <a:schemeClr val="dk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200"/>
              <a:buFont typeface="Arial"/>
              <a:buNone/>
            </a:pPr>
            <a:r>
              <a:t/>
            </a:r>
            <a:endParaRPr sz="2200">
              <a:solidFill>
                <a:schemeClr val="dk1"/>
              </a:solidFill>
              <a:latin typeface="Barlow Medium"/>
              <a:ea typeface="Barlow Medium"/>
              <a:cs typeface="Barlow Medium"/>
              <a:sym typeface="Barlow Medium"/>
            </a:endParaRPr>
          </a:p>
          <a:p>
            <a:pPr indent="0" lvl="0" marL="0" marR="0" rtl="0" algn="ctr">
              <a:lnSpc>
                <a:spcPct val="100000"/>
              </a:lnSpc>
              <a:spcBef>
                <a:spcPts val="0"/>
              </a:spcBef>
              <a:spcAft>
                <a:spcPts val="0"/>
              </a:spcAft>
              <a:buClr>
                <a:srgbClr val="000000"/>
              </a:buClr>
              <a:buSzPts val="1200"/>
              <a:buFont typeface="Arial"/>
              <a:buNone/>
            </a:pPr>
            <a:r>
              <a:rPr lang="en" sz="2000">
                <a:solidFill>
                  <a:schemeClr val="dk1"/>
                </a:solidFill>
                <a:latin typeface="Barlow Medium"/>
                <a:ea typeface="Barlow Medium"/>
                <a:cs typeface="Barlow Medium"/>
                <a:sym typeface="Barlow Medium"/>
              </a:rPr>
              <a:t>Dr. Abhijit Sarkar</a:t>
            </a:r>
            <a:endParaRPr sz="2000">
              <a:solidFill>
                <a:schemeClr val="dk1"/>
              </a:solidFill>
              <a:latin typeface="Barlow Medium"/>
              <a:ea typeface="Barlow Medium"/>
              <a:cs typeface="Barlow Medium"/>
              <a:sym typeface="Barlow Medium"/>
            </a:endParaRPr>
          </a:p>
          <a:p>
            <a:pPr indent="0" lvl="0" marL="0" rtl="0" algn="l">
              <a:lnSpc>
                <a:spcPct val="100000"/>
              </a:lnSpc>
              <a:spcBef>
                <a:spcPts val="0"/>
              </a:spcBef>
              <a:spcAft>
                <a:spcPts val="0"/>
              </a:spcAft>
              <a:buClr>
                <a:srgbClr val="000000"/>
              </a:buClr>
              <a:buSzPts val="1200"/>
              <a:buFont typeface="Arial"/>
              <a:buNone/>
            </a:pPr>
            <a:r>
              <a:rPr lang="en" sz="1500">
                <a:solidFill>
                  <a:schemeClr val="dk2"/>
                </a:solidFill>
                <a:latin typeface="Barlow Medium"/>
                <a:ea typeface="Barlow Medium"/>
                <a:cs typeface="Barlow Medium"/>
                <a:sym typeface="Barlow Medium"/>
              </a:rPr>
              <a:t>          </a:t>
            </a:r>
            <a:r>
              <a:rPr lang="en" sz="1500">
                <a:solidFill>
                  <a:schemeClr val="dk2"/>
                </a:solidFill>
                <a:latin typeface="Barlow Medium"/>
                <a:ea typeface="Barlow Medium"/>
                <a:cs typeface="Barlow Medium"/>
                <a:sym typeface="Barlow Medium"/>
              </a:rPr>
              <a:t>Assistant Professor</a:t>
            </a:r>
            <a:endParaRPr sz="1500">
              <a:solidFill>
                <a:schemeClr val="dk2"/>
              </a:solidFill>
              <a:latin typeface="Barlow Medium"/>
              <a:ea typeface="Barlow Medium"/>
              <a:cs typeface="Barlow Medium"/>
              <a:sym typeface="Barlow Medium"/>
            </a:endParaRPr>
          </a:p>
          <a:p>
            <a:pPr indent="0" lvl="0" marL="0" rtl="0" algn="l">
              <a:lnSpc>
                <a:spcPct val="100000"/>
              </a:lnSpc>
              <a:spcBef>
                <a:spcPts val="0"/>
              </a:spcBef>
              <a:spcAft>
                <a:spcPts val="0"/>
              </a:spcAft>
              <a:buClr>
                <a:srgbClr val="000000"/>
              </a:buClr>
              <a:buSzPts val="1200"/>
              <a:buFont typeface="Arial"/>
              <a:buNone/>
            </a:pPr>
            <a:r>
              <a:rPr lang="en" sz="1500">
                <a:solidFill>
                  <a:schemeClr val="dk2"/>
                </a:solidFill>
                <a:latin typeface="Barlow Medium"/>
                <a:ea typeface="Barlow Medium"/>
                <a:cs typeface="Barlow Medium"/>
                <a:sym typeface="Barlow Medium"/>
              </a:rPr>
              <a:t>                       SASL</a:t>
            </a:r>
            <a:endParaRPr sz="1500">
              <a:solidFill>
                <a:schemeClr val="dk2"/>
              </a:solidFill>
              <a:latin typeface="Barlow Medium"/>
              <a:ea typeface="Barlow Medium"/>
              <a:cs typeface="Barlow Medium"/>
              <a:sym typeface="Barlow Medium"/>
            </a:endParaRPr>
          </a:p>
          <a:p>
            <a:pPr indent="0" lvl="0" marL="0" marR="0" rtl="0" algn="ctr">
              <a:lnSpc>
                <a:spcPct val="100000"/>
              </a:lnSpc>
              <a:spcBef>
                <a:spcPts val="400"/>
              </a:spcBef>
              <a:spcAft>
                <a:spcPts val="400"/>
              </a:spcAft>
              <a:buClr>
                <a:srgbClr val="000000"/>
              </a:buClr>
              <a:buSzPts val="1400"/>
              <a:buFont typeface="Arial"/>
              <a:buNone/>
            </a:pPr>
            <a:r>
              <a:t/>
            </a:r>
            <a:endParaRPr i="0" sz="1400" u="none" cap="none" strike="noStrike">
              <a:solidFill>
                <a:srgbClr val="000000"/>
              </a:solidFill>
              <a:latin typeface="Barlow Medium"/>
              <a:ea typeface="Barlow Medium"/>
              <a:cs typeface="Barlow Medium"/>
              <a:sym typeface="Barlow Medium"/>
            </a:endParaRPr>
          </a:p>
        </p:txBody>
      </p:sp>
      <p:pic>
        <p:nvPicPr>
          <p:cNvPr id="114" name="Google Shape;114;p12"/>
          <p:cNvPicPr preferRelativeResize="0"/>
          <p:nvPr/>
        </p:nvPicPr>
        <p:blipFill>
          <a:blip r:embed="rId3">
            <a:alphaModFix/>
          </a:blip>
          <a:stretch>
            <a:fillRect/>
          </a:stretch>
        </p:blipFill>
        <p:spPr>
          <a:xfrm>
            <a:off x="368250" y="1395082"/>
            <a:ext cx="1976250" cy="1894171"/>
          </a:xfrm>
          <a:prstGeom prst="rect">
            <a:avLst/>
          </a:prstGeom>
          <a:noFill/>
          <a:ln>
            <a:noFill/>
          </a:ln>
        </p:spPr>
      </p:pic>
      <p:pic>
        <p:nvPicPr>
          <p:cNvPr id="115" name="Google Shape;115;p12"/>
          <p:cNvPicPr preferRelativeResize="0"/>
          <p:nvPr/>
        </p:nvPicPr>
        <p:blipFill>
          <a:blip r:embed="rId4">
            <a:alphaModFix/>
          </a:blip>
          <a:stretch>
            <a:fillRect/>
          </a:stretch>
        </p:blipFill>
        <p:spPr>
          <a:xfrm>
            <a:off x="3422367" y="1395075"/>
            <a:ext cx="1901208" cy="1894176"/>
          </a:xfrm>
          <a:prstGeom prst="rect">
            <a:avLst/>
          </a:prstGeom>
          <a:noFill/>
          <a:ln>
            <a:noFill/>
          </a:ln>
        </p:spPr>
      </p:pic>
      <p:pic>
        <p:nvPicPr>
          <p:cNvPr id="116" name="Google Shape;116;p12"/>
          <p:cNvPicPr preferRelativeResize="0"/>
          <p:nvPr/>
        </p:nvPicPr>
        <p:blipFill>
          <a:blip r:embed="rId5">
            <a:alphaModFix/>
          </a:blip>
          <a:stretch>
            <a:fillRect/>
          </a:stretch>
        </p:blipFill>
        <p:spPr>
          <a:xfrm>
            <a:off x="6401450" y="1456375"/>
            <a:ext cx="1976250" cy="1922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0"/>
          <p:cNvSpPr txBox="1"/>
          <p:nvPr>
            <p:ph type="title"/>
          </p:nvPr>
        </p:nvSpPr>
        <p:spPr>
          <a:xfrm>
            <a:off x="1024950" y="76495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t>PURPOSE</a:t>
            </a:r>
            <a:endParaRPr sz="3200" u="sng"/>
          </a:p>
        </p:txBody>
      </p:sp>
      <p:sp>
        <p:nvSpPr>
          <p:cNvPr id="368" name="Google Shape;368;p30"/>
          <p:cNvSpPr txBox="1"/>
          <p:nvPr>
            <p:ph idx="1" type="body"/>
          </p:nvPr>
        </p:nvSpPr>
        <p:spPr>
          <a:xfrm>
            <a:off x="589950" y="1537500"/>
            <a:ext cx="7702200" cy="36060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Font typeface="Barlow Medium"/>
              <a:buChar char="●"/>
            </a:pPr>
            <a:r>
              <a:rPr lang="en" sz="1700">
                <a:latin typeface="Barlow Medium"/>
                <a:ea typeface="Barlow Medium"/>
                <a:cs typeface="Barlow Medium"/>
                <a:sym typeface="Barlow Medium"/>
              </a:rPr>
              <a:t>One of the key feature of our module is to enhance the security and privacy of the user.</a:t>
            </a:r>
            <a:endParaRPr sz="1700">
              <a:latin typeface="Barlow Medium"/>
              <a:ea typeface="Barlow Medium"/>
              <a:cs typeface="Barlow Medium"/>
              <a:sym typeface="Barlow Medium"/>
            </a:endParaRPr>
          </a:p>
          <a:p>
            <a:pPr indent="-336550" lvl="0" marL="457200" rtl="0" algn="l">
              <a:spcBef>
                <a:spcPts val="0"/>
              </a:spcBef>
              <a:spcAft>
                <a:spcPts val="0"/>
              </a:spcAft>
              <a:buSzPts val="1700"/>
              <a:buFont typeface="Barlow Medium"/>
              <a:buChar char="●"/>
            </a:pPr>
            <a:r>
              <a:rPr lang="en" sz="1700">
                <a:latin typeface="Barlow Medium"/>
                <a:ea typeface="Barlow Medium"/>
                <a:cs typeface="Barlow Medium"/>
                <a:sym typeface="Barlow Medium"/>
              </a:rPr>
              <a:t>Facial recognition need fewer human resources than any other security measure such as, fingerprinting.</a:t>
            </a:r>
            <a:endParaRPr sz="1700">
              <a:latin typeface="Barlow Medium"/>
              <a:ea typeface="Barlow Medium"/>
              <a:cs typeface="Barlow Medium"/>
              <a:sym typeface="Barlow Medium"/>
            </a:endParaRPr>
          </a:p>
          <a:p>
            <a:pPr indent="-336550" lvl="0" marL="457200" rtl="0" algn="l">
              <a:spcBef>
                <a:spcPts val="0"/>
              </a:spcBef>
              <a:spcAft>
                <a:spcPts val="0"/>
              </a:spcAft>
              <a:buSzPts val="1700"/>
              <a:buFont typeface="Barlow Medium"/>
              <a:buChar char="●"/>
            </a:pPr>
            <a:r>
              <a:rPr lang="en" sz="1700">
                <a:latin typeface="Barlow Medium"/>
                <a:ea typeface="Barlow Medium"/>
                <a:cs typeface="Barlow Medium"/>
                <a:sym typeface="Barlow Medium"/>
              </a:rPr>
              <a:t> This system does not require any physical contact or direct human interactions .</a:t>
            </a:r>
            <a:endParaRPr sz="1700">
              <a:latin typeface="Barlow Medium"/>
              <a:ea typeface="Barlow Medium"/>
              <a:cs typeface="Barlow Medium"/>
              <a:sym typeface="Barlow Medium"/>
            </a:endParaRPr>
          </a:p>
          <a:p>
            <a:pPr indent="-336550" lvl="0" marL="457200" rtl="0" algn="l">
              <a:spcBef>
                <a:spcPts val="0"/>
              </a:spcBef>
              <a:spcAft>
                <a:spcPts val="0"/>
              </a:spcAft>
              <a:buSzPts val="1700"/>
              <a:buFont typeface="Barlow Medium"/>
              <a:buChar char="●"/>
            </a:pPr>
            <a:r>
              <a:rPr lang="en" sz="1700">
                <a:latin typeface="Barlow Medium"/>
                <a:ea typeface="Barlow Medium"/>
                <a:cs typeface="Barlow Medium"/>
                <a:sym typeface="Barlow Medium"/>
              </a:rPr>
              <a:t>With the use of this system the user no longer has to remember the lengthy password.</a:t>
            </a:r>
            <a:endParaRPr sz="1700">
              <a:latin typeface="Barlow Medium"/>
              <a:ea typeface="Barlow Medium"/>
              <a:cs typeface="Barlow Medium"/>
              <a:sym typeface="Barlow Medium"/>
            </a:endParaRPr>
          </a:p>
        </p:txBody>
      </p:sp>
      <p:sp>
        <p:nvSpPr>
          <p:cNvPr id="369" name="Google Shape;369;p30"/>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862725" y="42105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t>WORKING</a:t>
            </a:r>
            <a:endParaRPr sz="3200" u="sng"/>
          </a:p>
        </p:txBody>
      </p:sp>
      <p:sp>
        <p:nvSpPr>
          <p:cNvPr id="375" name="Google Shape;375;p31"/>
          <p:cNvSpPr txBox="1"/>
          <p:nvPr>
            <p:ph idx="1" type="body"/>
          </p:nvPr>
        </p:nvSpPr>
        <p:spPr>
          <a:xfrm>
            <a:off x="257500" y="3122900"/>
            <a:ext cx="8731500" cy="205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700" u="sng">
              <a:solidFill>
                <a:schemeClr val="accent1"/>
              </a:solidFill>
              <a:latin typeface="Barlow Medium"/>
              <a:ea typeface="Barlow Medium"/>
              <a:cs typeface="Barlow Medium"/>
              <a:sym typeface="Barlow Medium"/>
            </a:endParaRPr>
          </a:p>
          <a:p>
            <a:pPr indent="-336550" lvl="0" marL="457200" rtl="0" algn="l">
              <a:spcBef>
                <a:spcPts val="0"/>
              </a:spcBef>
              <a:spcAft>
                <a:spcPts val="0"/>
              </a:spcAft>
              <a:buSzPts val="1700"/>
              <a:buFont typeface="Barlow Medium"/>
              <a:buChar char="❖"/>
            </a:pPr>
            <a:r>
              <a:rPr lang="en" sz="1700" u="sng">
                <a:solidFill>
                  <a:schemeClr val="accent1"/>
                </a:solidFill>
                <a:latin typeface="Barlow Medium"/>
                <a:ea typeface="Barlow Medium"/>
                <a:cs typeface="Barlow Medium"/>
                <a:sym typeface="Barlow Medium"/>
              </a:rPr>
              <a:t>REGISTER</a:t>
            </a:r>
            <a:r>
              <a:rPr lang="en" sz="1700" u="sng">
                <a:latin typeface="Barlow Medium"/>
                <a:ea typeface="Barlow Medium"/>
                <a:cs typeface="Barlow Medium"/>
                <a:sym typeface="Barlow Medium"/>
              </a:rPr>
              <a:t> </a:t>
            </a:r>
            <a:r>
              <a:rPr lang="en" sz="1700">
                <a:latin typeface="Barlow Medium"/>
                <a:ea typeface="Barlow Medium"/>
                <a:cs typeface="Barlow Medium"/>
                <a:sym typeface="Barlow Medium"/>
              </a:rPr>
              <a:t>- This button allows the user to enter name and clicks a picture of face by turning on the camera of system.It store the information about human face structure, i.e face embedding/encoding. </a:t>
            </a:r>
            <a:r>
              <a:rPr lang="en" sz="1700" u="sng">
                <a:solidFill>
                  <a:srgbClr val="FF0000"/>
                </a:solidFill>
                <a:latin typeface="Barlow Medium"/>
                <a:ea typeface="Barlow Medium"/>
                <a:cs typeface="Barlow Medium"/>
                <a:sym typeface="Barlow Medium"/>
                <a:hlinkClick r:id="rId3">
                  <a:extLst>
                    <a:ext uri="{A12FA001-AC4F-418D-AE19-62706E023703}">
                      <ahyp:hlinkClr val="tx"/>
                    </a:ext>
                  </a:extLst>
                </a:hlinkClick>
              </a:rPr>
              <a:t>WORKFLOW DIAGRAM</a:t>
            </a:r>
            <a:endParaRPr sz="1700">
              <a:solidFill>
                <a:srgbClr val="FF0000"/>
              </a:solidFill>
              <a:latin typeface="Barlow Medium"/>
              <a:ea typeface="Barlow Medium"/>
              <a:cs typeface="Barlow Medium"/>
              <a:sym typeface="Barlow Medium"/>
            </a:endParaRPr>
          </a:p>
          <a:p>
            <a:pPr indent="-336550" lvl="0" marL="457200" rtl="0" algn="l">
              <a:spcBef>
                <a:spcPts val="0"/>
              </a:spcBef>
              <a:spcAft>
                <a:spcPts val="0"/>
              </a:spcAft>
              <a:buSzPts val="1700"/>
              <a:buFont typeface="Barlow Medium"/>
              <a:buChar char="❖"/>
            </a:pPr>
            <a:r>
              <a:rPr lang="en" sz="1700" u="sng">
                <a:solidFill>
                  <a:schemeClr val="accent1"/>
                </a:solidFill>
                <a:latin typeface="Barlow Medium"/>
                <a:ea typeface="Barlow Medium"/>
                <a:cs typeface="Barlow Medium"/>
                <a:sym typeface="Barlow Medium"/>
              </a:rPr>
              <a:t>LOGIN</a:t>
            </a:r>
            <a:r>
              <a:rPr lang="en" sz="1700">
                <a:solidFill>
                  <a:schemeClr val="accent1"/>
                </a:solidFill>
                <a:latin typeface="Barlow Medium"/>
                <a:ea typeface="Barlow Medium"/>
                <a:cs typeface="Barlow Medium"/>
                <a:sym typeface="Barlow Medium"/>
              </a:rPr>
              <a:t> </a:t>
            </a:r>
            <a:r>
              <a:rPr lang="en" sz="1700">
                <a:latin typeface="Barlow Medium"/>
                <a:ea typeface="Barlow Medium"/>
                <a:cs typeface="Barlow Medium"/>
                <a:sym typeface="Barlow Medium"/>
              </a:rPr>
              <a:t>- This button recognize the person by comparing the new face embeddings with the stored one. </a:t>
            </a:r>
            <a:r>
              <a:rPr lang="en" sz="1700" u="sng">
                <a:solidFill>
                  <a:srgbClr val="FF0000"/>
                </a:solidFill>
                <a:latin typeface="Barlow Medium"/>
                <a:ea typeface="Barlow Medium"/>
                <a:cs typeface="Barlow Medium"/>
                <a:sym typeface="Barlow Medium"/>
                <a:hlinkClick r:id="rId4">
                  <a:extLst>
                    <a:ext uri="{A12FA001-AC4F-418D-AE19-62706E023703}">
                      <ahyp:hlinkClr val="tx"/>
                    </a:ext>
                  </a:extLst>
                </a:hlinkClick>
              </a:rPr>
              <a:t>WORKFLOW DIAGRAM</a:t>
            </a:r>
            <a:endParaRPr sz="1700">
              <a:solidFill>
                <a:srgbClr val="FF0000"/>
              </a:solidFill>
              <a:latin typeface="Barlow Medium"/>
              <a:ea typeface="Barlow Medium"/>
              <a:cs typeface="Barlow Medium"/>
              <a:sym typeface="Barlow Medium"/>
            </a:endParaRPr>
          </a:p>
          <a:p>
            <a:pPr indent="0" lvl="0" marL="0" rtl="0" algn="l">
              <a:spcBef>
                <a:spcPts val="0"/>
              </a:spcBef>
              <a:spcAft>
                <a:spcPts val="0"/>
              </a:spcAft>
              <a:buNone/>
            </a:pPr>
            <a:r>
              <a:t/>
            </a:r>
            <a:endParaRPr sz="1700">
              <a:latin typeface="Barlow Medium"/>
              <a:ea typeface="Barlow Medium"/>
              <a:cs typeface="Barlow Medium"/>
              <a:sym typeface="Barlow Medium"/>
            </a:endParaRPr>
          </a:p>
        </p:txBody>
      </p:sp>
      <p:sp>
        <p:nvSpPr>
          <p:cNvPr id="376" name="Google Shape;376;p31"/>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377" name="Google Shape;377;p31"/>
          <p:cNvPicPr preferRelativeResize="0"/>
          <p:nvPr/>
        </p:nvPicPr>
        <p:blipFill>
          <a:blip r:embed="rId5">
            <a:alphaModFix/>
          </a:blip>
          <a:stretch>
            <a:fillRect/>
          </a:stretch>
        </p:blipFill>
        <p:spPr>
          <a:xfrm>
            <a:off x="1886725" y="1034800"/>
            <a:ext cx="5320644" cy="2051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2"/>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
        <p:nvSpPr>
          <p:cNvPr id="383" name="Google Shape;383;p32"/>
          <p:cNvSpPr txBox="1"/>
          <p:nvPr>
            <p:ph idx="4294967295" type="subTitle"/>
          </p:nvPr>
        </p:nvSpPr>
        <p:spPr>
          <a:xfrm>
            <a:off x="693850" y="1930050"/>
            <a:ext cx="3766800" cy="128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500">
                <a:solidFill>
                  <a:srgbClr val="351C75"/>
                </a:solidFill>
                <a:highlight>
                  <a:srgbClr val="D9D2E9"/>
                </a:highlight>
                <a:latin typeface="Barlow"/>
                <a:ea typeface="Barlow"/>
                <a:cs typeface="Barlow"/>
                <a:sym typeface="Barlow"/>
              </a:rPr>
              <a:t>CONTRIBUTORS: </a:t>
            </a:r>
            <a:endParaRPr b="1" sz="2500">
              <a:solidFill>
                <a:srgbClr val="351C75"/>
              </a:solidFill>
              <a:highlight>
                <a:srgbClr val="D9D2E9"/>
              </a:highlight>
              <a:latin typeface="Barlow"/>
              <a:ea typeface="Barlow"/>
              <a:cs typeface="Barlow"/>
              <a:sym typeface="Barlow"/>
            </a:endParaRPr>
          </a:p>
          <a:p>
            <a:pPr indent="457200" lvl="0" marL="0" rtl="0" algn="l">
              <a:spcBef>
                <a:spcPts val="0"/>
              </a:spcBef>
              <a:spcAft>
                <a:spcPts val="0"/>
              </a:spcAft>
              <a:buNone/>
            </a:pPr>
            <a:r>
              <a:rPr b="1" lang="en" sz="2500">
                <a:solidFill>
                  <a:srgbClr val="351C75"/>
                </a:solidFill>
                <a:highlight>
                  <a:srgbClr val="D9D2E9"/>
                </a:highlight>
                <a:latin typeface="Barlow"/>
                <a:ea typeface="Barlow"/>
                <a:cs typeface="Barlow"/>
                <a:sym typeface="Barlow"/>
              </a:rPr>
              <a:t>Anjali Patel</a:t>
            </a:r>
            <a:endParaRPr b="1" sz="2500">
              <a:solidFill>
                <a:srgbClr val="351C75"/>
              </a:solidFill>
              <a:highlight>
                <a:srgbClr val="D9D2E9"/>
              </a:highlight>
              <a:latin typeface="Barlow"/>
              <a:ea typeface="Barlow"/>
              <a:cs typeface="Barlow"/>
              <a:sym typeface="Barlow"/>
            </a:endParaRPr>
          </a:p>
          <a:p>
            <a:pPr indent="457200" lvl="0" marL="0" rtl="0" algn="l">
              <a:spcBef>
                <a:spcPts val="0"/>
              </a:spcBef>
              <a:spcAft>
                <a:spcPts val="0"/>
              </a:spcAft>
              <a:buNone/>
            </a:pPr>
            <a:r>
              <a:rPr b="1" lang="en" sz="2500">
                <a:solidFill>
                  <a:srgbClr val="351C75"/>
                </a:solidFill>
                <a:highlight>
                  <a:srgbClr val="D9D2E9"/>
                </a:highlight>
                <a:latin typeface="Barlow"/>
                <a:ea typeface="Barlow"/>
                <a:cs typeface="Barlow"/>
                <a:sym typeface="Barlow"/>
              </a:rPr>
              <a:t>Rachita Jha</a:t>
            </a:r>
            <a:endParaRPr b="1" sz="2500">
              <a:solidFill>
                <a:srgbClr val="351C75"/>
              </a:solidFill>
              <a:highlight>
                <a:srgbClr val="D9D2E9"/>
              </a:highlight>
              <a:latin typeface="Barlow"/>
              <a:ea typeface="Barlow"/>
              <a:cs typeface="Barlow"/>
              <a:sym typeface="Barlow"/>
            </a:endParaRPr>
          </a:p>
          <a:p>
            <a:pPr indent="457200" lvl="0" marL="0" rtl="0" algn="l">
              <a:spcBef>
                <a:spcPts val="0"/>
              </a:spcBef>
              <a:spcAft>
                <a:spcPts val="0"/>
              </a:spcAft>
              <a:buNone/>
            </a:pPr>
            <a:r>
              <a:rPr b="1" lang="en" sz="2500">
                <a:solidFill>
                  <a:srgbClr val="351C75"/>
                </a:solidFill>
                <a:highlight>
                  <a:srgbClr val="D9D2E9"/>
                </a:highlight>
                <a:latin typeface="Barlow"/>
                <a:ea typeface="Barlow"/>
                <a:cs typeface="Barlow"/>
                <a:sym typeface="Barlow"/>
              </a:rPr>
              <a:t>Rashmi Rawat</a:t>
            </a:r>
            <a:endParaRPr b="1" sz="2500">
              <a:solidFill>
                <a:srgbClr val="351C75"/>
              </a:solidFill>
              <a:highlight>
                <a:srgbClr val="D9D2E9"/>
              </a:highlight>
              <a:latin typeface="Barlow"/>
              <a:ea typeface="Barlow"/>
              <a:cs typeface="Barlow"/>
              <a:sym typeface="Barlow"/>
            </a:endParaRPr>
          </a:p>
          <a:p>
            <a:pPr indent="0" lvl="0" marL="0" rtl="0" algn="l">
              <a:spcBef>
                <a:spcPts val="0"/>
              </a:spcBef>
              <a:spcAft>
                <a:spcPts val="0"/>
              </a:spcAft>
              <a:buNone/>
            </a:pPr>
            <a:r>
              <a:t/>
            </a:r>
            <a:endParaRPr sz="2500">
              <a:solidFill>
                <a:srgbClr val="351C75"/>
              </a:solidFill>
              <a:highlight>
                <a:srgbClr val="D9D2E9"/>
              </a:highlight>
            </a:endParaRPr>
          </a:p>
        </p:txBody>
      </p:sp>
      <p:sp>
        <p:nvSpPr>
          <p:cNvPr id="384" name="Google Shape;384;p32"/>
          <p:cNvSpPr txBox="1"/>
          <p:nvPr/>
        </p:nvSpPr>
        <p:spPr>
          <a:xfrm>
            <a:off x="1105200" y="558775"/>
            <a:ext cx="553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u="sng">
                <a:solidFill>
                  <a:schemeClr val="accent5"/>
                </a:solidFill>
                <a:highlight>
                  <a:srgbClr val="D9D2E9"/>
                </a:highlight>
                <a:latin typeface="Barlow"/>
                <a:ea typeface="Barlow"/>
                <a:cs typeface="Barlow"/>
                <a:sym typeface="Barlow"/>
              </a:rPr>
              <a:t>SPEECH RECOGNITION</a:t>
            </a:r>
            <a:endParaRPr b="1" sz="3200" u="sng">
              <a:solidFill>
                <a:schemeClr val="accent5"/>
              </a:solidFill>
              <a:highlight>
                <a:srgbClr val="D9D2E9"/>
              </a:highlight>
              <a:latin typeface="Barlow"/>
              <a:ea typeface="Barlow"/>
              <a:cs typeface="Barlow"/>
              <a:sym typeface="Barlow"/>
            </a:endParaRPr>
          </a:p>
        </p:txBody>
      </p:sp>
      <p:pic>
        <p:nvPicPr>
          <p:cNvPr id="385" name="Google Shape;385;p32"/>
          <p:cNvPicPr preferRelativeResize="0"/>
          <p:nvPr/>
        </p:nvPicPr>
        <p:blipFill>
          <a:blip r:embed="rId3">
            <a:alphaModFix/>
          </a:blip>
          <a:stretch>
            <a:fillRect/>
          </a:stretch>
        </p:blipFill>
        <p:spPr>
          <a:xfrm>
            <a:off x="3735700" y="1449800"/>
            <a:ext cx="4957701" cy="25950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type="title"/>
          </p:nvPr>
        </p:nvSpPr>
        <p:spPr>
          <a:xfrm>
            <a:off x="912925" y="379625"/>
            <a:ext cx="9144000" cy="869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t>WORKING</a:t>
            </a:r>
            <a:endParaRPr sz="3200" u="sng"/>
          </a:p>
        </p:txBody>
      </p:sp>
      <p:sp>
        <p:nvSpPr>
          <p:cNvPr id="391" name="Google Shape;391;p33"/>
          <p:cNvSpPr txBox="1"/>
          <p:nvPr>
            <p:ph idx="1" type="body"/>
          </p:nvPr>
        </p:nvSpPr>
        <p:spPr>
          <a:xfrm>
            <a:off x="912925" y="1591050"/>
            <a:ext cx="2898000" cy="1961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00">
                <a:latin typeface="Barlow Medium"/>
                <a:ea typeface="Barlow Medium"/>
                <a:cs typeface="Barlow Medium"/>
                <a:sym typeface="Barlow Medium"/>
              </a:rPr>
              <a:t>Step- 1: User Input </a:t>
            </a:r>
            <a:endParaRPr sz="1700">
              <a:latin typeface="Barlow Medium"/>
              <a:ea typeface="Barlow Medium"/>
              <a:cs typeface="Barlow Medium"/>
              <a:sym typeface="Barlow Medium"/>
            </a:endParaRPr>
          </a:p>
          <a:p>
            <a:pPr indent="0" lvl="0" marL="0" rtl="0" algn="l">
              <a:spcBef>
                <a:spcPts val="0"/>
              </a:spcBef>
              <a:spcAft>
                <a:spcPts val="0"/>
              </a:spcAft>
              <a:buNone/>
            </a:pPr>
            <a:r>
              <a:rPr lang="en" sz="1700">
                <a:latin typeface="Barlow Medium"/>
                <a:ea typeface="Barlow Medium"/>
                <a:cs typeface="Barlow Medium"/>
                <a:sym typeface="Barlow Medium"/>
              </a:rPr>
              <a:t>Step 2: Digitization </a:t>
            </a:r>
            <a:endParaRPr sz="1700">
              <a:latin typeface="Barlow Medium"/>
              <a:ea typeface="Barlow Medium"/>
              <a:cs typeface="Barlow Medium"/>
              <a:sym typeface="Barlow Medium"/>
            </a:endParaRPr>
          </a:p>
          <a:p>
            <a:pPr indent="0" lvl="0" marL="0" rtl="0" algn="l">
              <a:spcBef>
                <a:spcPts val="0"/>
              </a:spcBef>
              <a:spcAft>
                <a:spcPts val="0"/>
              </a:spcAft>
              <a:buNone/>
            </a:pPr>
            <a:r>
              <a:rPr lang="en" sz="1700">
                <a:latin typeface="Barlow Medium"/>
                <a:ea typeface="Barlow Medium"/>
                <a:cs typeface="Barlow Medium"/>
                <a:sym typeface="Barlow Medium"/>
              </a:rPr>
              <a:t>Step 3: Phonetic Breakdown </a:t>
            </a:r>
            <a:endParaRPr sz="1700">
              <a:latin typeface="Barlow Medium"/>
              <a:ea typeface="Barlow Medium"/>
              <a:cs typeface="Barlow Medium"/>
              <a:sym typeface="Barlow Medium"/>
            </a:endParaRPr>
          </a:p>
          <a:p>
            <a:pPr indent="0" lvl="0" marL="0" rtl="0" algn="l">
              <a:spcBef>
                <a:spcPts val="0"/>
              </a:spcBef>
              <a:spcAft>
                <a:spcPts val="0"/>
              </a:spcAft>
              <a:buNone/>
            </a:pPr>
            <a:r>
              <a:rPr lang="en" sz="1700">
                <a:latin typeface="Barlow Medium"/>
                <a:ea typeface="Barlow Medium"/>
                <a:cs typeface="Barlow Medium"/>
                <a:sym typeface="Barlow Medium"/>
              </a:rPr>
              <a:t>Step 4: Statistical Modelling</a:t>
            </a:r>
            <a:endParaRPr sz="1700">
              <a:latin typeface="Barlow Medium"/>
              <a:ea typeface="Barlow Medium"/>
              <a:cs typeface="Barlow Medium"/>
              <a:sym typeface="Barlow Medium"/>
            </a:endParaRPr>
          </a:p>
          <a:p>
            <a:pPr indent="0" lvl="0" marL="0" rtl="0" algn="l">
              <a:spcBef>
                <a:spcPts val="0"/>
              </a:spcBef>
              <a:spcAft>
                <a:spcPts val="0"/>
              </a:spcAft>
              <a:buNone/>
            </a:pPr>
            <a:r>
              <a:rPr lang="en" sz="1700">
                <a:latin typeface="Barlow Medium"/>
                <a:ea typeface="Barlow Medium"/>
                <a:cs typeface="Barlow Medium"/>
                <a:sym typeface="Barlow Medium"/>
              </a:rPr>
              <a:t>Step 5: Matching</a:t>
            </a:r>
            <a:endParaRPr sz="1700">
              <a:latin typeface="Barlow Medium"/>
              <a:ea typeface="Barlow Medium"/>
              <a:cs typeface="Barlow Medium"/>
              <a:sym typeface="Barlow Medium"/>
            </a:endParaRPr>
          </a:p>
        </p:txBody>
      </p:sp>
      <p:sp>
        <p:nvSpPr>
          <p:cNvPr id="392" name="Google Shape;392;p33"/>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393" name="Google Shape;393;p33"/>
          <p:cNvPicPr preferRelativeResize="0"/>
          <p:nvPr/>
        </p:nvPicPr>
        <p:blipFill rotWithShape="1">
          <a:blip r:embed="rId3">
            <a:alphaModFix/>
          </a:blip>
          <a:srcRect b="38530" l="19879" r="47638" t="28835"/>
          <a:stretch/>
        </p:blipFill>
        <p:spPr>
          <a:xfrm>
            <a:off x="4110175" y="713738"/>
            <a:ext cx="4447474" cy="3486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4"/>
          <p:cNvSpPr txBox="1"/>
          <p:nvPr>
            <p:ph type="title"/>
          </p:nvPr>
        </p:nvSpPr>
        <p:spPr>
          <a:xfrm>
            <a:off x="964175" y="400450"/>
            <a:ext cx="6651000" cy="82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t>SPEECH TO TEXT</a:t>
            </a:r>
            <a:endParaRPr sz="3200" u="sng"/>
          </a:p>
        </p:txBody>
      </p:sp>
      <p:sp>
        <p:nvSpPr>
          <p:cNvPr id="399" name="Google Shape;399;p34"/>
          <p:cNvSpPr txBox="1"/>
          <p:nvPr>
            <p:ph idx="1" type="body"/>
          </p:nvPr>
        </p:nvSpPr>
        <p:spPr>
          <a:xfrm>
            <a:off x="964175" y="1763700"/>
            <a:ext cx="2865300" cy="19575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lang="en" sz="1700"/>
              <a:t>Acoustic Model</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Language Model</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Speech Engine</a:t>
            </a:r>
            <a:endParaRPr sz="1700"/>
          </a:p>
        </p:txBody>
      </p:sp>
      <p:sp>
        <p:nvSpPr>
          <p:cNvPr id="400" name="Google Shape;400;p34"/>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401" name="Google Shape;401;p34"/>
          <p:cNvPicPr preferRelativeResize="0"/>
          <p:nvPr/>
        </p:nvPicPr>
        <p:blipFill rotWithShape="1">
          <a:blip r:embed="rId3">
            <a:alphaModFix/>
          </a:blip>
          <a:srcRect b="34765" l="27335" r="49934" t="41146"/>
          <a:stretch/>
        </p:blipFill>
        <p:spPr>
          <a:xfrm>
            <a:off x="4499200" y="736625"/>
            <a:ext cx="4644802" cy="3670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5"/>
          <p:cNvSpPr txBox="1"/>
          <p:nvPr>
            <p:ph type="title"/>
          </p:nvPr>
        </p:nvSpPr>
        <p:spPr>
          <a:xfrm>
            <a:off x="0" y="232625"/>
            <a:ext cx="5383200" cy="73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t>TEXT TO SPEECH</a:t>
            </a:r>
            <a:endParaRPr sz="3200" u="sng"/>
          </a:p>
        </p:txBody>
      </p:sp>
      <p:sp>
        <p:nvSpPr>
          <p:cNvPr id="407" name="Google Shape;407;p35"/>
          <p:cNvSpPr txBox="1"/>
          <p:nvPr>
            <p:ph idx="1" type="body"/>
          </p:nvPr>
        </p:nvSpPr>
        <p:spPr>
          <a:xfrm>
            <a:off x="0" y="1436600"/>
            <a:ext cx="3663000" cy="2820000"/>
          </a:xfrm>
          <a:prstGeom prst="rect">
            <a:avLst/>
          </a:prstGeom>
        </p:spPr>
        <p:txBody>
          <a:bodyPr anchorCtr="0" anchor="t" bIns="0" lIns="0" spcFirstLastPara="1" rIns="0" wrap="square" tIns="0">
            <a:noAutofit/>
          </a:bodyPr>
          <a:lstStyle/>
          <a:p>
            <a:pPr indent="-336550" lvl="0" marL="457200" rtl="0" algn="l">
              <a:spcBef>
                <a:spcPts val="0"/>
              </a:spcBef>
              <a:spcAft>
                <a:spcPts val="0"/>
              </a:spcAft>
              <a:buClr>
                <a:schemeClr val="dk1"/>
              </a:buClr>
              <a:buSzPts val="1700"/>
              <a:buFont typeface="Barlow Medium"/>
              <a:buAutoNum type="arabicPeriod"/>
            </a:pPr>
            <a:r>
              <a:rPr lang="en" sz="1700">
                <a:latin typeface="Barlow Medium"/>
                <a:ea typeface="Barlow Medium"/>
                <a:cs typeface="Barlow Medium"/>
                <a:sym typeface="Barlow Medium"/>
              </a:rPr>
              <a:t>Pre- processing of the input text</a:t>
            </a:r>
            <a:endParaRPr sz="1700">
              <a:latin typeface="Barlow Medium"/>
              <a:ea typeface="Barlow Medium"/>
              <a:cs typeface="Barlow Medium"/>
              <a:sym typeface="Barlow Medium"/>
            </a:endParaRPr>
          </a:p>
          <a:p>
            <a:pPr indent="-336550" lvl="0" marL="457200" rtl="0" algn="l">
              <a:spcBef>
                <a:spcPts val="0"/>
              </a:spcBef>
              <a:spcAft>
                <a:spcPts val="0"/>
              </a:spcAft>
              <a:buClr>
                <a:schemeClr val="dk1"/>
              </a:buClr>
              <a:buSzPts val="1700"/>
              <a:buFont typeface="Barlow Medium"/>
              <a:buAutoNum type="arabicPeriod"/>
            </a:pPr>
            <a:r>
              <a:rPr lang="en" sz="1700">
                <a:latin typeface="Barlow Medium"/>
                <a:ea typeface="Barlow Medium"/>
                <a:cs typeface="Barlow Medium"/>
                <a:sym typeface="Barlow Medium"/>
              </a:rPr>
              <a:t>Conversion to unicode</a:t>
            </a:r>
            <a:endParaRPr sz="1700">
              <a:latin typeface="Barlow Medium"/>
              <a:ea typeface="Barlow Medium"/>
              <a:cs typeface="Barlow Medium"/>
              <a:sym typeface="Barlow Medium"/>
            </a:endParaRPr>
          </a:p>
          <a:p>
            <a:pPr indent="-336550" lvl="0" marL="457200" rtl="0" algn="l">
              <a:spcBef>
                <a:spcPts val="0"/>
              </a:spcBef>
              <a:spcAft>
                <a:spcPts val="0"/>
              </a:spcAft>
              <a:buClr>
                <a:schemeClr val="dk1"/>
              </a:buClr>
              <a:buSzPts val="1700"/>
              <a:buFont typeface="Barlow Medium"/>
              <a:buAutoNum type="arabicPeriod"/>
            </a:pPr>
            <a:r>
              <a:rPr lang="en" sz="1700">
                <a:latin typeface="Barlow Medium"/>
                <a:ea typeface="Barlow Medium"/>
                <a:cs typeface="Barlow Medium"/>
                <a:sym typeface="Barlow Medium"/>
              </a:rPr>
              <a:t>P</a:t>
            </a:r>
            <a:r>
              <a:rPr lang="en" sz="1700">
                <a:latin typeface="Barlow Medium"/>
                <a:ea typeface="Barlow Medium"/>
                <a:cs typeface="Barlow Medium"/>
                <a:sym typeface="Barlow Medium"/>
              </a:rPr>
              <a:t>re</a:t>
            </a:r>
            <a:r>
              <a:rPr lang="en" sz="1700">
                <a:latin typeface="Barlow Medium"/>
                <a:ea typeface="Barlow Medium"/>
                <a:cs typeface="Barlow Medium"/>
                <a:sym typeface="Barlow Medium"/>
              </a:rPr>
              <a:t>-processed text is used to identify the fonts of input text</a:t>
            </a:r>
            <a:endParaRPr sz="1700">
              <a:latin typeface="Barlow Medium"/>
              <a:ea typeface="Barlow Medium"/>
              <a:cs typeface="Barlow Medium"/>
              <a:sym typeface="Barlow Medium"/>
            </a:endParaRPr>
          </a:p>
          <a:p>
            <a:pPr indent="-336550" lvl="0" marL="457200" rtl="0" algn="l">
              <a:spcBef>
                <a:spcPts val="0"/>
              </a:spcBef>
              <a:spcAft>
                <a:spcPts val="0"/>
              </a:spcAft>
              <a:buClr>
                <a:schemeClr val="dk1"/>
              </a:buClr>
              <a:buSzPts val="1700"/>
              <a:buFont typeface="Barlow Medium"/>
              <a:buAutoNum type="arabicPeriod"/>
            </a:pPr>
            <a:r>
              <a:rPr lang="en" sz="1700">
                <a:latin typeface="Barlow Medium"/>
                <a:ea typeface="Barlow Medium"/>
                <a:cs typeface="Barlow Medium"/>
                <a:sym typeface="Barlow Medium"/>
              </a:rPr>
              <a:t>Encoded text is segmented into syllables</a:t>
            </a:r>
            <a:endParaRPr sz="1700">
              <a:latin typeface="Barlow Medium"/>
              <a:ea typeface="Barlow Medium"/>
              <a:cs typeface="Barlow Medium"/>
              <a:sym typeface="Barlow Medium"/>
            </a:endParaRPr>
          </a:p>
          <a:p>
            <a:pPr indent="-336550" lvl="0" marL="457200" rtl="0" algn="l">
              <a:spcBef>
                <a:spcPts val="0"/>
              </a:spcBef>
              <a:spcAft>
                <a:spcPts val="0"/>
              </a:spcAft>
              <a:buClr>
                <a:schemeClr val="dk1"/>
              </a:buClr>
              <a:buSzPts val="1700"/>
              <a:buFont typeface="Barlow Medium"/>
              <a:buAutoNum type="arabicPeriod"/>
            </a:pPr>
            <a:r>
              <a:rPr lang="en" sz="1700">
                <a:latin typeface="Barlow Medium"/>
                <a:ea typeface="Barlow Medium"/>
                <a:cs typeface="Barlow Medium"/>
                <a:sym typeface="Barlow Medium"/>
              </a:rPr>
              <a:t>Mapped with pre- recorded syllable sound files</a:t>
            </a:r>
            <a:endParaRPr sz="1700">
              <a:latin typeface="Barlow Medium"/>
              <a:ea typeface="Barlow Medium"/>
              <a:cs typeface="Barlow Medium"/>
              <a:sym typeface="Barlow Medium"/>
            </a:endParaRPr>
          </a:p>
        </p:txBody>
      </p:sp>
      <p:sp>
        <p:nvSpPr>
          <p:cNvPr id="408" name="Google Shape;408;p35"/>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409" name="Google Shape;409;p35"/>
          <p:cNvPicPr preferRelativeResize="0"/>
          <p:nvPr/>
        </p:nvPicPr>
        <p:blipFill rotWithShape="1">
          <a:blip r:embed="rId3">
            <a:alphaModFix/>
          </a:blip>
          <a:srcRect b="21651" l="18111" r="12655" t="17664"/>
          <a:stretch/>
        </p:blipFill>
        <p:spPr>
          <a:xfrm>
            <a:off x="3663000" y="896450"/>
            <a:ext cx="5481001" cy="3360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6"/>
          <p:cNvSpPr txBox="1"/>
          <p:nvPr>
            <p:ph type="title"/>
          </p:nvPr>
        </p:nvSpPr>
        <p:spPr>
          <a:xfrm>
            <a:off x="1368300" y="387400"/>
            <a:ext cx="7055700" cy="61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solidFill>
                  <a:srgbClr val="351C75"/>
                </a:solidFill>
                <a:highlight>
                  <a:srgbClr val="D9D2E9"/>
                </a:highlight>
              </a:rPr>
              <a:t>E-mail : Sending &amp; Receiving</a:t>
            </a:r>
            <a:endParaRPr sz="3200" u="sng">
              <a:solidFill>
                <a:srgbClr val="351C75"/>
              </a:solidFill>
              <a:highlight>
                <a:srgbClr val="D9D2E9"/>
              </a:highlight>
            </a:endParaRPr>
          </a:p>
        </p:txBody>
      </p:sp>
      <p:sp>
        <p:nvSpPr>
          <p:cNvPr id="415" name="Google Shape;415;p36"/>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
        <p:nvSpPr>
          <p:cNvPr id="416" name="Google Shape;416;p36"/>
          <p:cNvSpPr txBox="1"/>
          <p:nvPr/>
        </p:nvSpPr>
        <p:spPr>
          <a:xfrm>
            <a:off x="739825" y="1996800"/>
            <a:ext cx="3185700" cy="145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500">
                <a:solidFill>
                  <a:srgbClr val="351C75"/>
                </a:solidFill>
                <a:highlight>
                  <a:srgbClr val="D9D2E9"/>
                </a:highlight>
                <a:latin typeface="Barlow"/>
                <a:ea typeface="Barlow"/>
                <a:cs typeface="Barlow"/>
                <a:sym typeface="Barlow"/>
              </a:rPr>
              <a:t>CONTRIBUTORS :</a:t>
            </a:r>
            <a:endParaRPr b="1" sz="2500">
              <a:solidFill>
                <a:srgbClr val="351C75"/>
              </a:solidFill>
              <a:highlight>
                <a:srgbClr val="D9D2E9"/>
              </a:highlight>
              <a:latin typeface="Barlow"/>
              <a:ea typeface="Barlow"/>
              <a:cs typeface="Barlow"/>
              <a:sym typeface="Barlow"/>
            </a:endParaRPr>
          </a:p>
          <a:p>
            <a:pPr indent="0" lvl="0" marL="457200" rtl="0" algn="l">
              <a:lnSpc>
                <a:spcPct val="115000"/>
              </a:lnSpc>
              <a:spcBef>
                <a:spcPts val="0"/>
              </a:spcBef>
              <a:spcAft>
                <a:spcPts val="0"/>
              </a:spcAft>
              <a:buNone/>
            </a:pPr>
            <a:r>
              <a:rPr b="1" lang="en" sz="2500">
                <a:solidFill>
                  <a:srgbClr val="351C75"/>
                </a:solidFill>
                <a:highlight>
                  <a:srgbClr val="D9D2E9"/>
                </a:highlight>
                <a:latin typeface="Barlow"/>
                <a:ea typeface="Barlow"/>
                <a:cs typeface="Barlow"/>
                <a:sym typeface="Barlow"/>
              </a:rPr>
              <a:t>Jigyasa Bisht</a:t>
            </a:r>
            <a:endParaRPr b="1" sz="2500">
              <a:solidFill>
                <a:srgbClr val="351C75"/>
              </a:solidFill>
              <a:highlight>
                <a:srgbClr val="D9D2E9"/>
              </a:highlight>
              <a:latin typeface="Barlow"/>
              <a:ea typeface="Barlow"/>
              <a:cs typeface="Barlow"/>
              <a:sym typeface="Barlow"/>
            </a:endParaRPr>
          </a:p>
          <a:p>
            <a:pPr indent="457200" lvl="0" marL="0" rtl="0" algn="l">
              <a:lnSpc>
                <a:spcPct val="115000"/>
              </a:lnSpc>
              <a:spcBef>
                <a:spcPts val="0"/>
              </a:spcBef>
              <a:spcAft>
                <a:spcPts val="0"/>
              </a:spcAft>
              <a:buNone/>
            </a:pPr>
            <a:r>
              <a:rPr b="1" lang="en" sz="2500">
                <a:solidFill>
                  <a:srgbClr val="351C75"/>
                </a:solidFill>
                <a:highlight>
                  <a:srgbClr val="D9D2E9"/>
                </a:highlight>
                <a:latin typeface="Barlow"/>
                <a:ea typeface="Barlow"/>
                <a:cs typeface="Barlow"/>
                <a:sym typeface="Barlow"/>
              </a:rPr>
              <a:t>Divya Mathew</a:t>
            </a:r>
            <a:endParaRPr b="1" sz="2500">
              <a:solidFill>
                <a:srgbClr val="351C75"/>
              </a:solidFill>
              <a:highlight>
                <a:srgbClr val="D9D2E9"/>
              </a:highlight>
              <a:latin typeface="Barlow"/>
              <a:ea typeface="Barlow"/>
              <a:cs typeface="Barlow"/>
              <a:sym typeface="Barlow"/>
            </a:endParaRPr>
          </a:p>
        </p:txBody>
      </p:sp>
      <p:pic>
        <p:nvPicPr>
          <p:cNvPr id="417" name="Google Shape;417;p36"/>
          <p:cNvPicPr preferRelativeResize="0"/>
          <p:nvPr/>
        </p:nvPicPr>
        <p:blipFill>
          <a:blip r:embed="rId3">
            <a:alphaModFix/>
          </a:blip>
          <a:stretch>
            <a:fillRect/>
          </a:stretch>
        </p:blipFill>
        <p:spPr>
          <a:xfrm>
            <a:off x="3740025" y="1321800"/>
            <a:ext cx="5251574" cy="2954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7"/>
          <p:cNvSpPr txBox="1"/>
          <p:nvPr>
            <p:ph type="title"/>
          </p:nvPr>
        </p:nvSpPr>
        <p:spPr>
          <a:xfrm>
            <a:off x="814075" y="39915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900" u="sng"/>
              <a:t>MODULES USED</a:t>
            </a:r>
            <a:endParaRPr sz="2800"/>
          </a:p>
        </p:txBody>
      </p:sp>
      <p:sp>
        <p:nvSpPr>
          <p:cNvPr id="423" name="Google Shape;423;p37"/>
          <p:cNvSpPr txBox="1"/>
          <p:nvPr>
            <p:ph idx="1" type="body"/>
          </p:nvPr>
        </p:nvSpPr>
        <p:spPr>
          <a:xfrm>
            <a:off x="814075" y="1494075"/>
            <a:ext cx="71877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dk1"/>
              </a:buClr>
              <a:buSzPts val="2400"/>
              <a:buFont typeface="Times New Roman"/>
              <a:buAutoNum type="arabicPeriod"/>
            </a:pPr>
            <a:r>
              <a:rPr lang="en">
                <a:latin typeface="Times New Roman"/>
                <a:ea typeface="Times New Roman"/>
                <a:cs typeface="Times New Roman"/>
                <a:sym typeface="Times New Roman"/>
              </a:rPr>
              <a:t>Smtplib </a:t>
            </a:r>
            <a:endParaRPr>
              <a:latin typeface="Times New Roman"/>
              <a:ea typeface="Times New Roman"/>
              <a:cs typeface="Times New Roman"/>
              <a:sym typeface="Times New Roman"/>
            </a:endParaRPr>
          </a:p>
          <a:p>
            <a:pPr indent="0" lvl="0" marL="457200" rtl="0" algn="l">
              <a:spcBef>
                <a:spcPts val="0"/>
              </a:spcBef>
              <a:spcAft>
                <a:spcPts val="0"/>
              </a:spcAft>
              <a:buNone/>
            </a:pPr>
            <a:r>
              <a:rPr lang="en" sz="1800">
                <a:latin typeface="Times New Roman"/>
                <a:ea typeface="Times New Roman"/>
                <a:cs typeface="Times New Roman"/>
                <a:sym typeface="Times New Roman"/>
              </a:rPr>
              <a:t>The smtplib is a Python library for sending emails using the Simple Mail Transfer Protocol (SMTP). </a:t>
            </a:r>
            <a:r>
              <a:rPr lang="en" sz="1700">
                <a:latin typeface="Times New Roman"/>
                <a:ea typeface="Times New Roman"/>
                <a:cs typeface="Times New Roman"/>
                <a:sym typeface="Times New Roman"/>
              </a:rPr>
              <a:t>We use  the following command to install smtplib to our python  interpreter :- !pip install smptlib.</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700">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AutoNum type="arabicPeriod"/>
            </a:pPr>
            <a:r>
              <a:rPr lang="en">
                <a:latin typeface="Times New Roman"/>
                <a:ea typeface="Times New Roman"/>
                <a:cs typeface="Times New Roman"/>
                <a:sym typeface="Times New Roman"/>
              </a:rPr>
              <a:t>Imaplib </a:t>
            </a:r>
            <a:endParaRPr sz="1700">
              <a:latin typeface="Times New Roman"/>
              <a:ea typeface="Times New Roman"/>
              <a:cs typeface="Times New Roman"/>
              <a:sym typeface="Times New Roman"/>
            </a:endParaRPr>
          </a:p>
          <a:p>
            <a:pPr indent="0" lvl="0" marL="457200" rtl="0" algn="l">
              <a:spcBef>
                <a:spcPts val="0"/>
              </a:spcBef>
              <a:spcAft>
                <a:spcPts val="0"/>
              </a:spcAft>
              <a:buNone/>
            </a:pPr>
            <a:r>
              <a:rPr lang="en" sz="1800">
                <a:latin typeface="Times New Roman"/>
                <a:ea typeface="Times New Roman"/>
                <a:cs typeface="Times New Roman"/>
                <a:sym typeface="Times New Roman"/>
              </a:rPr>
              <a:t>The imaplib is a Python library</a:t>
            </a:r>
            <a:r>
              <a:rPr lang="en" sz="1700">
                <a:latin typeface="Times New Roman"/>
                <a:ea typeface="Times New Roman"/>
                <a:cs typeface="Times New Roman"/>
                <a:sym typeface="Times New Roman"/>
              </a:rPr>
              <a:t> that describes how to access messages in an email mailbox. We use the following command to install imaplib to our python  interpreter :- pip install imaplib.</a:t>
            </a:r>
            <a:endParaRPr sz="1700">
              <a:latin typeface="Times New Roman"/>
              <a:ea typeface="Times New Roman"/>
              <a:cs typeface="Times New Roman"/>
              <a:sym typeface="Times New Roman"/>
            </a:endParaRPr>
          </a:p>
          <a:p>
            <a:pPr indent="0" lvl="0" marL="457200" rtl="0" algn="l">
              <a:spcBef>
                <a:spcPts val="0"/>
              </a:spcBef>
              <a:spcAft>
                <a:spcPts val="0"/>
              </a:spcAft>
              <a:buNone/>
            </a:pPr>
            <a:r>
              <a:t/>
            </a:r>
            <a:endParaRPr sz="1800">
              <a:latin typeface="Times New Roman"/>
              <a:ea typeface="Times New Roman"/>
              <a:cs typeface="Times New Roman"/>
              <a:sym typeface="Times New Roman"/>
            </a:endParaRPr>
          </a:p>
        </p:txBody>
      </p:sp>
      <p:sp>
        <p:nvSpPr>
          <p:cNvPr id="424" name="Google Shape;424;p37"/>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425" name="Google Shape;425;p37"/>
          <p:cNvPicPr preferRelativeResize="0"/>
          <p:nvPr/>
        </p:nvPicPr>
        <p:blipFill>
          <a:blip r:embed="rId3">
            <a:alphaModFix/>
          </a:blip>
          <a:stretch>
            <a:fillRect/>
          </a:stretch>
        </p:blipFill>
        <p:spPr>
          <a:xfrm>
            <a:off x="5997675" y="497348"/>
            <a:ext cx="1908450" cy="772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8"/>
          <p:cNvSpPr txBox="1"/>
          <p:nvPr>
            <p:ph type="title"/>
          </p:nvPr>
        </p:nvSpPr>
        <p:spPr>
          <a:xfrm>
            <a:off x="444800" y="296725"/>
            <a:ext cx="8201100" cy="5895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3200" u="sng"/>
              <a:t>SMTP : Simple Mail Transfer Protocol</a:t>
            </a:r>
            <a:endParaRPr sz="3200" u="sng"/>
          </a:p>
        </p:txBody>
      </p:sp>
      <p:sp>
        <p:nvSpPr>
          <p:cNvPr id="431" name="Google Shape;431;p38"/>
          <p:cNvSpPr txBox="1"/>
          <p:nvPr>
            <p:ph idx="1" type="body"/>
          </p:nvPr>
        </p:nvSpPr>
        <p:spPr>
          <a:xfrm>
            <a:off x="444800" y="1460275"/>
            <a:ext cx="3635400" cy="308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00"/>
              <a:t>Sending mails:  SMTP is a protocol used for sending email. When we write an email in gmail and hit send button, the email travels from your computer to your email SMTP server using SMTP protocol. The SMTP server will send the message to the recipient email server using SMTP. Then the email will stay on the recipient's email server until the recipient logs into the email account.</a:t>
            </a:r>
            <a:endParaRPr sz="1700"/>
          </a:p>
        </p:txBody>
      </p:sp>
      <p:sp>
        <p:nvSpPr>
          <p:cNvPr id="432" name="Google Shape;432;p38"/>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433" name="Google Shape;433;p38"/>
          <p:cNvPicPr preferRelativeResize="0"/>
          <p:nvPr/>
        </p:nvPicPr>
        <p:blipFill>
          <a:blip r:embed="rId3">
            <a:alphaModFix/>
          </a:blip>
          <a:stretch>
            <a:fillRect/>
          </a:stretch>
        </p:blipFill>
        <p:spPr>
          <a:xfrm>
            <a:off x="4378355" y="1648550"/>
            <a:ext cx="4374220" cy="25397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9"/>
          <p:cNvSpPr txBox="1"/>
          <p:nvPr>
            <p:ph type="title"/>
          </p:nvPr>
        </p:nvSpPr>
        <p:spPr>
          <a:xfrm>
            <a:off x="2927025" y="0"/>
            <a:ext cx="3022800" cy="567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a:t>           </a:t>
            </a:r>
            <a:r>
              <a:rPr lang="en" sz="3200" u="sng"/>
              <a:t>IMAP</a:t>
            </a:r>
            <a:endParaRPr sz="3200" u="sng"/>
          </a:p>
        </p:txBody>
      </p:sp>
      <p:sp>
        <p:nvSpPr>
          <p:cNvPr id="439" name="Google Shape;439;p39"/>
          <p:cNvSpPr txBox="1"/>
          <p:nvPr>
            <p:ph idx="1" type="body"/>
          </p:nvPr>
        </p:nvSpPr>
        <p:spPr>
          <a:xfrm>
            <a:off x="214800" y="801675"/>
            <a:ext cx="8929200" cy="155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latin typeface="Barlow Medium"/>
                <a:ea typeface="Barlow Medium"/>
                <a:cs typeface="Barlow Medium"/>
                <a:sym typeface="Barlow Medium"/>
              </a:rPr>
              <a:t>                                  IMAP server : imap.&lt;name of service&gt;.com</a:t>
            </a:r>
            <a:endParaRPr sz="2000">
              <a:latin typeface="Barlow Medium"/>
              <a:ea typeface="Barlow Medium"/>
              <a:cs typeface="Barlow Medium"/>
              <a:sym typeface="Barlow Medium"/>
            </a:endParaRPr>
          </a:p>
          <a:p>
            <a:pPr indent="0" lvl="0" marL="0" rtl="0" algn="l">
              <a:spcBef>
                <a:spcPts val="0"/>
              </a:spcBef>
              <a:spcAft>
                <a:spcPts val="0"/>
              </a:spcAft>
              <a:buNone/>
            </a:pPr>
            <a:r>
              <a:rPr lang="en" sz="1700">
                <a:latin typeface="Barlow Medium"/>
                <a:ea typeface="Barlow Medium"/>
                <a:cs typeface="Barlow Medium"/>
                <a:sym typeface="Barlow Medium"/>
              </a:rPr>
              <a:t>We’re going to connect to an email account, list all of the available folders in the mailbox. You’ll be able to follow along as we walk through the protocol, as long as you have access to a terminal, the openssl command-line utility, and an email account that supports IMAP (including Gmail).</a:t>
            </a:r>
            <a:endParaRPr sz="1700">
              <a:latin typeface="Barlow Medium"/>
              <a:ea typeface="Barlow Medium"/>
              <a:cs typeface="Barlow Medium"/>
              <a:sym typeface="Barlow Medium"/>
            </a:endParaRPr>
          </a:p>
        </p:txBody>
      </p:sp>
      <p:sp>
        <p:nvSpPr>
          <p:cNvPr id="440" name="Google Shape;440;p39"/>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441" name="Google Shape;441;p39"/>
          <p:cNvPicPr preferRelativeResize="0"/>
          <p:nvPr/>
        </p:nvPicPr>
        <p:blipFill>
          <a:blip r:embed="rId3">
            <a:alphaModFix/>
          </a:blip>
          <a:stretch>
            <a:fillRect/>
          </a:stretch>
        </p:blipFill>
        <p:spPr>
          <a:xfrm>
            <a:off x="1483600" y="2026700"/>
            <a:ext cx="6391601" cy="3070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3"/>
          <p:cNvSpPr txBox="1"/>
          <p:nvPr>
            <p:ph type="title"/>
          </p:nvPr>
        </p:nvSpPr>
        <p:spPr>
          <a:xfrm>
            <a:off x="855300" y="195870"/>
            <a:ext cx="7433400" cy="747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sz="3200" u="sng"/>
              <a:t>Team Members</a:t>
            </a:r>
            <a:endParaRPr sz="3200" u="sng"/>
          </a:p>
        </p:txBody>
      </p:sp>
      <p:sp>
        <p:nvSpPr>
          <p:cNvPr id="122" name="Google Shape;122;p13"/>
          <p:cNvSpPr txBox="1"/>
          <p:nvPr>
            <p:ph idx="1" type="body"/>
          </p:nvPr>
        </p:nvSpPr>
        <p:spPr>
          <a:xfrm>
            <a:off x="533851" y="1868275"/>
            <a:ext cx="1751100" cy="747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sz="2000">
                <a:latin typeface="Times New Roman"/>
                <a:ea typeface="Times New Roman"/>
                <a:cs typeface="Times New Roman"/>
                <a:sym typeface="Times New Roman"/>
              </a:rPr>
              <a:t>1</a:t>
            </a:r>
            <a:r>
              <a:rPr b="1" lang="en" sz="2100">
                <a:latin typeface="Times New Roman"/>
                <a:ea typeface="Times New Roman"/>
                <a:cs typeface="Times New Roman"/>
                <a:sym typeface="Times New Roman"/>
              </a:rPr>
              <a:t>9BAI10025</a:t>
            </a:r>
            <a:endParaRPr b="1" sz="2100">
              <a:latin typeface="Times New Roman"/>
              <a:ea typeface="Times New Roman"/>
              <a:cs typeface="Times New Roman"/>
              <a:sym typeface="Times New Roman"/>
            </a:endParaRPr>
          </a:p>
          <a:p>
            <a:pPr indent="0" lvl="0" marL="0" rtl="0" algn="l">
              <a:lnSpc>
                <a:spcPct val="115000"/>
              </a:lnSpc>
              <a:spcBef>
                <a:spcPts val="800"/>
              </a:spcBef>
              <a:spcAft>
                <a:spcPts val="800"/>
              </a:spcAft>
              <a:buSzPts val="1800"/>
              <a:buNone/>
            </a:pPr>
            <a:r>
              <a:rPr b="1" lang="en" sz="1500">
                <a:latin typeface="Times New Roman"/>
                <a:ea typeface="Times New Roman"/>
                <a:cs typeface="Times New Roman"/>
                <a:sym typeface="Times New Roman"/>
              </a:rPr>
              <a:t>Jigyasa Bisht</a:t>
            </a:r>
            <a:endParaRPr b="1" sz="1500">
              <a:latin typeface="Times New Roman"/>
              <a:ea typeface="Times New Roman"/>
              <a:cs typeface="Times New Roman"/>
              <a:sym typeface="Times New Roman"/>
            </a:endParaRPr>
          </a:p>
        </p:txBody>
      </p:sp>
      <p:sp>
        <p:nvSpPr>
          <p:cNvPr id="123" name="Google Shape;123;p13"/>
          <p:cNvSpPr txBox="1"/>
          <p:nvPr>
            <p:ph idx="2" type="body"/>
          </p:nvPr>
        </p:nvSpPr>
        <p:spPr>
          <a:xfrm>
            <a:off x="6938886" y="1868282"/>
            <a:ext cx="1435500" cy="747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sz="2000">
                <a:latin typeface="Times New Roman"/>
                <a:ea typeface="Times New Roman"/>
                <a:cs typeface="Times New Roman"/>
                <a:sym typeface="Times New Roman"/>
              </a:rPr>
              <a:t>19BCE10274</a:t>
            </a:r>
            <a:endParaRPr b="1" sz="2000">
              <a:latin typeface="Times New Roman"/>
              <a:ea typeface="Times New Roman"/>
              <a:cs typeface="Times New Roman"/>
              <a:sym typeface="Times New Roman"/>
            </a:endParaRPr>
          </a:p>
          <a:p>
            <a:pPr indent="0" lvl="0" marL="0" rtl="0" algn="l">
              <a:lnSpc>
                <a:spcPct val="115000"/>
              </a:lnSpc>
              <a:spcBef>
                <a:spcPts val="800"/>
              </a:spcBef>
              <a:spcAft>
                <a:spcPts val="800"/>
              </a:spcAft>
              <a:buSzPts val="1800"/>
              <a:buNone/>
            </a:pPr>
            <a:r>
              <a:rPr b="1" lang="en" sz="1400">
                <a:latin typeface="Times New Roman"/>
                <a:ea typeface="Times New Roman"/>
                <a:cs typeface="Times New Roman"/>
                <a:sym typeface="Times New Roman"/>
              </a:rPr>
              <a:t>Sanjana Singh</a:t>
            </a:r>
            <a:endParaRPr b="1" sz="1400">
              <a:latin typeface="Times New Roman"/>
              <a:ea typeface="Times New Roman"/>
              <a:cs typeface="Times New Roman"/>
              <a:sym typeface="Times New Roman"/>
            </a:endParaRPr>
          </a:p>
        </p:txBody>
      </p:sp>
      <p:sp>
        <p:nvSpPr>
          <p:cNvPr id="124" name="Google Shape;124;p13"/>
          <p:cNvSpPr txBox="1"/>
          <p:nvPr>
            <p:ph idx="3" type="body"/>
          </p:nvPr>
        </p:nvSpPr>
        <p:spPr>
          <a:xfrm>
            <a:off x="2724461" y="3212182"/>
            <a:ext cx="1606200" cy="78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sz="2100">
                <a:latin typeface="Times New Roman"/>
                <a:ea typeface="Times New Roman"/>
                <a:cs typeface="Times New Roman"/>
                <a:sym typeface="Times New Roman"/>
              </a:rPr>
              <a:t>19BCE10456</a:t>
            </a:r>
            <a:endParaRPr b="1" sz="2100">
              <a:latin typeface="Times New Roman"/>
              <a:ea typeface="Times New Roman"/>
              <a:cs typeface="Times New Roman"/>
              <a:sym typeface="Times New Roman"/>
            </a:endParaRPr>
          </a:p>
          <a:p>
            <a:pPr indent="0" lvl="0" marL="0" rtl="0" algn="l">
              <a:lnSpc>
                <a:spcPct val="115000"/>
              </a:lnSpc>
              <a:spcBef>
                <a:spcPts val="800"/>
              </a:spcBef>
              <a:spcAft>
                <a:spcPts val="0"/>
              </a:spcAft>
              <a:buSzPts val="1800"/>
              <a:buNone/>
            </a:pPr>
            <a:r>
              <a:rPr b="1" lang="en" sz="1500">
                <a:latin typeface="Times New Roman"/>
                <a:ea typeface="Times New Roman"/>
                <a:cs typeface="Times New Roman"/>
                <a:sym typeface="Times New Roman"/>
              </a:rPr>
              <a:t>Divya Mathew</a:t>
            </a:r>
            <a:endParaRPr b="1" sz="1500">
              <a:latin typeface="Times New Roman"/>
              <a:ea typeface="Times New Roman"/>
              <a:cs typeface="Times New Roman"/>
              <a:sym typeface="Times New Roman"/>
            </a:endParaRPr>
          </a:p>
          <a:p>
            <a:pPr indent="0" lvl="0" marL="0" rtl="0" algn="l">
              <a:lnSpc>
                <a:spcPct val="115000"/>
              </a:lnSpc>
              <a:spcBef>
                <a:spcPts val="800"/>
              </a:spcBef>
              <a:spcAft>
                <a:spcPts val="800"/>
              </a:spcAft>
              <a:buSzPts val="1800"/>
              <a:buNone/>
            </a:pPr>
            <a:r>
              <a:t/>
            </a:r>
            <a:endParaRPr sz="1200"/>
          </a:p>
        </p:txBody>
      </p:sp>
      <p:sp>
        <p:nvSpPr>
          <p:cNvPr id="125" name="Google Shape;125;p13"/>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126" name="Google Shape;126;p13"/>
          <p:cNvSpPr txBox="1"/>
          <p:nvPr>
            <p:ph idx="1" type="body"/>
          </p:nvPr>
        </p:nvSpPr>
        <p:spPr>
          <a:xfrm>
            <a:off x="2724447" y="1868282"/>
            <a:ext cx="1606200" cy="747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sz="2100">
                <a:latin typeface="Times New Roman"/>
                <a:ea typeface="Times New Roman"/>
                <a:cs typeface="Times New Roman"/>
                <a:sym typeface="Times New Roman"/>
              </a:rPr>
              <a:t>19BAI10054</a:t>
            </a:r>
            <a:endParaRPr b="1" sz="2100">
              <a:latin typeface="Times New Roman"/>
              <a:ea typeface="Times New Roman"/>
              <a:cs typeface="Times New Roman"/>
              <a:sym typeface="Times New Roman"/>
            </a:endParaRPr>
          </a:p>
          <a:p>
            <a:pPr indent="0" lvl="0" marL="0" rtl="0" algn="l">
              <a:lnSpc>
                <a:spcPct val="115000"/>
              </a:lnSpc>
              <a:spcBef>
                <a:spcPts val="800"/>
              </a:spcBef>
              <a:spcAft>
                <a:spcPts val="800"/>
              </a:spcAft>
              <a:buSzPts val="1800"/>
              <a:buNone/>
            </a:pPr>
            <a:r>
              <a:rPr b="1" lang="en" sz="1500">
                <a:latin typeface="Times New Roman"/>
                <a:ea typeface="Times New Roman"/>
                <a:cs typeface="Times New Roman"/>
                <a:sym typeface="Times New Roman"/>
              </a:rPr>
              <a:t>Vanshika Sabhani</a:t>
            </a:r>
            <a:endParaRPr b="1" sz="1500">
              <a:latin typeface="Times New Roman"/>
              <a:ea typeface="Times New Roman"/>
              <a:cs typeface="Times New Roman"/>
              <a:sym typeface="Times New Roman"/>
            </a:endParaRPr>
          </a:p>
        </p:txBody>
      </p:sp>
      <p:sp>
        <p:nvSpPr>
          <p:cNvPr id="127" name="Google Shape;127;p13"/>
          <p:cNvSpPr txBox="1"/>
          <p:nvPr>
            <p:ph idx="2" type="body"/>
          </p:nvPr>
        </p:nvSpPr>
        <p:spPr>
          <a:xfrm>
            <a:off x="484200" y="3272325"/>
            <a:ext cx="1500900" cy="664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sz="2000">
                <a:latin typeface="Times New Roman"/>
                <a:ea typeface="Times New Roman"/>
                <a:cs typeface="Times New Roman"/>
                <a:sym typeface="Times New Roman"/>
              </a:rPr>
              <a:t>19BCE10283</a:t>
            </a:r>
            <a:endParaRPr b="1" sz="2000">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rPr b="1" lang="en" sz="1400">
                <a:latin typeface="Times New Roman"/>
                <a:ea typeface="Times New Roman"/>
                <a:cs typeface="Times New Roman"/>
                <a:sym typeface="Times New Roman"/>
              </a:rPr>
              <a:t>Rachita Jha</a:t>
            </a:r>
            <a:endParaRPr b="1" sz="2000">
              <a:latin typeface="Times New Roman"/>
              <a:ea typeface="Times New Roman"/>
              <a:cs typeface="Times New Roman"/>
              <a:sym typeface="Times New Roman"/>
            </a:endParaRPr>
          </a:p>
          <a:p>
            <a:pPr indent="0" lvl="0" marL="0" rtl="0" algn="l">
              <a:lnSpc>
                <a:spcPct val="115000"/>
              </a:lnSpc>
              <a:spcBef>
                <a:spcPts val="800"/>
              </a:spcBef>
              <a:spcAft>
                <a:spcPts val="800"/>
              </a:spcAft>
              <a:buSzPts val="1800"/>
              <a:buNone/>
            </a:pPr>
            <a:r>
              <a:t/>
            </a:r>
            <a:endParaRPr sz="1200"/>
          </a:p>
        </p:txBody>
      </p:sp>
      <p:sp>
        <p:nvSpPr>
          <p:cNvPr id="128" name="Google Shape;128;p13"/>
          <p:cNvSpPr txBox="1"/>
          <p:nvPr>
            <p:ph idx="3" type="body"/>
          </p:nvPr>
        </p:nvSpPr>
        <p:spPr>
          <a:xfrm>
            <a:off x="4962773" y="3208025"/>
            <a:ext cx="1606200" cy="664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sz="2000">
                <a:latin typeface="Times New Roman"/>
                <a:ea typeface="Times New Roman"/>
                <a:cs typeface="Times New Roman"/>
                <a:sym typeface="Times New Roman"/>
              </a:rPr>
              <a:t>19BCG10075</a:t>
            </a:r>
            <a:endParaRPr b="1" sz="2000">
              <a:latin typeface="Times New Roman"/>
              <a:ea typeface="Times New Roman"/>
              <a:cs typeface="Times New Roman"/>
              <a:sym typeface="Times New Roman"/>
            </a:endParaRPr>
          </a:p>
          <a:p>
            <a:pPr indent="0" lvl="0" marL="0" rtl="0" algn="l">
              <a:lnSpc>
                <a:spcPct val="115000"/>
              </a:lnSpc>
              <a:spcBef>
                <a:spcPts val="800"/>
              </a:spcBef>
              <a:spcAft>
                <a:spcPts val="800"/>
              </a:spcAft>
              <a:buSzPts val="1800"/>
              <a:buNone/>
            </a:pPr>
            <a:r>
              <a:rPr b="1" lang="en" sz="1400">
                <a:latin typeface="Times New Roman"/>
                <a:ea typeface="Times New Roman"/>
                <a:cs typeface="Times New Roman"/>
                <a:sym typeface="Times New Roman"/>
              </a:rPr>
              <a:t>Nandini Joshi</a:t>
            </a:r>
            <a:endParaRPr b="1" sz="1400">
              <a:latin typeface="Times New Roman"/>
              <a:ea typeface="Times New Roman"/>
              <a:cs typeface="Times New Roman"/>
              <a:sym typeface="Times New Roman"/>
            </a:endParaRPr>
          </a:p>
        </p:txBody>
      </p:sp>
      <p:sp>
        <p:nvSpPr>
          <p:cNvPr id="129" name="Google Shape;129;p13"/>
          <p:cNvSpPr txBox="1"/>
          <p:nvPr>
            <p:ph idx="2" type="body"/>
          </p:nvPr>
        </p:nvSpPr>
        <p:spPr>
          <a:xfrm>
            <a:off x="4962772" y="1868276"/>
            <a:ext cx="1976100" cy="747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sz="2100">
                <a:latin typeface="Times New Roman"/>
                <a:ea typeface="Times New Roman"/>
                <a:cs typeface="Times New Roman"/>
                <a:sym typeface="Times New Roman"/>
              </a:rPr>
              <a:t>19BAI10077</a:t>
            </a:r>
            <a:endParaRPr b="1" sz="2100">
              <a:latin typeface="Times New Roman"/>
              <a:ea typeface="Times New Roman"/>
              <a:cs typeface="Times New Roman"/>
              <a:sym typeface="Times New Roman"/>
            </a:endParaRPr>
          </a:p>
          <a:p>
            <a:pPr indent="0" lvl="0" marL="0" rtl="0" algn="l">
              <a:spcBef>
                <a:spcPts val="800"/>
              </a:spcBef>
              <a:spcAft>
                <a:spcPts val="0"/>
              </a:spcAft>
              <a:buClr>
                <a:srgbClr val="000000"/>
              </a:buClr>
              <a:buSzPts val="1800"/>
              <a:buFont typeface="Arial"/>
              <a:buNone/>
            </a:pPr>
            <a:r>
              <a:rPr b="1" lang="en" sz="1500">
                <a:latin typeface="Times New Roman"/>
                <a:ea typeface="Times New Roman"/>
                <a:cs typeface="Times New Roman"/>
                <a:sym typeface="Times New Roman"/>
              </a:rPr>
              <a:t>Rashmi Rawat</a:t>
            </a:r>
            <a:endParaRPr b="1" sz="2100">
              <a:latin typeface="Times New Roman"/>
              <a:ea typeface="Times New Roman"/>
              <a:cs typeface="Times New Roman"/>
              <a:sym typeface="Times New Roman"/>
            </a:endParaRPr>
          </a:p>
          <a:p>
            <a:pPr indent="0" lvl="0" marL="0" rtl="0" algn="l">
              <a:lnSpc>
                <a:spcPct val="115000"/>
              </a:lnSpc>
              <a:spcBef>
                <a:spcPts val="800"/>
              </a:spcBef>
              <a:spcAft>
                <a:spcPts val="800"/>
              </a:spcAft>
              <a:buSzPts val="1800"/>
              <a:buNone/>
            </a:pPr>
            <a:r>
              <a:t/>
            </a:r>
            <a:endParaRPr sz="1200"/>
          </a:p>
        </p:txBody>
      </p:sp>
      <p:sp>
        <p:nvSpPr>
          <p:cNvPr id="130" name="Google Shape;130;p13"/>
          <p:cNvSpPr txBox="1"/>
          <p:nvPr>
            <p:ph idx="2" type="body"/>
          </p:nvPr>
        </p:nvSpPr>
        <p:spPr>
          <a:xfrm>
            <a:off x="6942200" y="3208025"/>
            <a:ext cx="1751100" cy="664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sz="2100">
                <a:latin typeface="Times New Roman"/>
                <a:ea typeface="Times New Roman"/>
                <a:cs typeface="Times New Roman"/>
                <a:sym typeface="Times New Roman"/>
              </a:rPr>
              <a:t>19BOE10080</a:t>
            </a:r>
            <a:endParaRPr b="1" sz="2100">
              <a:latin typeface="Times New Roman"/>
              <a:ea typeface="Times New Roman"/>
              <a:cs typeface="Times New Roman"/>
              <a:sym typeface="Times New Roman"/>
            </a:endParaRPr>
          </a:p>
          <a:p>
            <a:pPr indent="0" lvl="0" marL="0" rtl="0" algn="l">
              <a:lnSpc>
                <a:spcPct val="115000"/>
              </a:lnSpc>
              <a:spcBef>
                <a:spcPts val="800"/>
              </a:spcBef>
              <a:spcAft>
                <a:spcPts val="800"/>
              </a:spcAft>
              <a:buSzPts val="1800"/>
              <a:buNone/>
            </a:pPr>
            <a:r>
              <a:rPr b="1" lang="en" sz="1500">
                <a:latin typeface="Times New Roman"/>
                <a:ea typeface="Times New Roman"/>
                <a:cs typeface="Times New Roman"/>
                <a:sym typeface="Times New Roman"/>
              </a:rPr>
              <a:t> </a:t>
            </a:r>
            <a:r>
              <a:rPr b="1" lang="en" sz="1500">
                <a:latin typeface="Times New Roman"/>
                <a:ea typeface="Times New Roman"/>
                <a:cs typeface="Times New Roman"/>
                <a:sym typeface="Times New Roman"/>
              </a:rPr>
              <a:t>Anjali Patel</a:t>
            </a:r>
            <a:endParaRPr b="1" sz="15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ph type="title"/>
          </p:nvPr>
        </p:nvSpPr>
        <p:spPr>
          <a:xfrm>
            <a:off x="817850" y="184250"/>
            <a:ext cx="8175900" cy="600600"/>
          </a:xfrm>
          <a:prstGeom prst="rect">
            <a:avLst/>
          </a:prstGeom>
        </p:spPr>
        <p:txBody>
          <a:bodyPr anchorCtr="0" anchor="b" bIns="0" lIns="0" spcFirstLastPara="1" rIns="0" wrap="square" tIns="0">
            <a:noAutofit/>
          </a:bodyPr>
          <a:lstStyle/>
          <a:p>
            <a:pPr indent="0" lvl="0" marL="0" rtl="0" algn="l">
              <a:lnSpc>
                <a:spcPct val="150000"/>
              </a:lnSpc>
              <a:spcBef>
                <a:spcPts val="3000"/>
              </a:spcBef>
              <a:spcAft>
                <a:spcPts val="0"/>
              </a:spcAft>
              <a:buNone/>
            </a:pPr>
            <a:r>
              <a:rPr lang="en" sz="3200" u="sng"/>
              <a:t>IMAP (Internet Message Access Protocol )</a:t>
            </a:r>
            <a:endParaRPr sz="3200" u="sng"/>
          </a:p>
        </p:txBody>
      </p:sp>
      <p:sp>
        <p:nvSpPr>
          <p:cNvPr id="447" name="Google Shape;447;p40"/>
          <p:cNvSpPr txBox="1"/>
          <p:nvPr>
            <p:ph idx="1" type="body"/>
          </p:nvPr>
        </p:nvSpPr>
        <p:spPr>
          <a:xfrm>
            <a:off x="257550" y="1228300"/>
            <a:ext cx="8628900" cy="370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700">
              <a:latin typeface="Barlow Medium"/>
              <a:ea typeface="Barlow Medium"/>
              <a:cs typeface="Barlow Medium"/>
              <a:sym typeface="Barlow Medium"/>
            </a:endParaRPr>
          </a:p>
          <a:p>
            <a:pPr indent="0" lvl="0" marL="0" rtl="0" algn="l">
              <a:spcBef>
                <a:spcPts val="0"/>
              </a:spcBef>
              <a:spcAft>
                <a:spcPts val="0"/>
              </a:spcAft>
              <a:buNone/>
            </a:pPr>
            <a:r>
              <a:rPr lang="en" sz="1700">
                <a:latin typeface="Barlow Medium"/>
                <a:ea typeface="Barlow Medium"/>
                <a:cs typeface="Barlow Medium"/>
                <a:sym typeface="Barlow Medium"/>
              </a:rPr>
              <a:t>The first thing any client needs to do is to to make a connection to the remote server on a specific port. These ports can vary because mail servers first accepted plaintext connections and later added support for secure encrypted connections</a:t>
            </a:r>
            <a:endParaRPr sz="1700">
              <a:latin typeface="Barlow Medium"/>
              <a:ea typeface="Barlow Medium"/>
              <a:cs typeface="Barlow Medium"/>
              <a:sym typeface="Barlow Medium"/>
            </a:endParaRPr>
          </a:p>
          <a:p>
            <a:pPr indent="-336550" lvl="0" marL="457200" rtl="0" algn="l">
              <a:lnSpc>
                <a:spcPct val="150000"/>
              </a:lnSpc>
              <a:spcBef>
                <a:spcPts val="1400"/>
              </a:spcBef>
              <a:spcAft>
                <a:spcPts val="0"/>
              </a:spcAft>
              <a:buSzPts val="1700"/>
              <a:buFont typeface="Barlow Medium"/>
              <a:buChar char="❏"/>
            </a:pPr>
            <a:r>
              <a:rPr lang="en" sz="1700">
                <a:latin typeface="Barlow Medium"/>
                <a:ea typeface="Barlow Medium"/>
                <a:cs typeface="Barlow Medium"/>
                <a:sym typeface="Barlow Medium"/>
              </a:rPr>
              <a:t>Commands:  &lt;tag&gt; &lt;command&gt; [&lt;arg1&gt;&lt;arg2&gt;…]</a:t>
            </a:r>
            <a:endParaRPr sz="1700">
              <a:latin typeface="Barlow Medium"/>
              <a:ea typeface="Barlow Medium"/>
              <a:cs typeface="Barlow Medium"/>
              <a:sym typeface="Barlow Medium"/>
            </a:endParaRPr>
          </a:p>
          <a:p>
            <a:pPr indent="-336550" lvl="0" marL="457200" rtl="0" algn="l">
              <a:lnSpc>
                <a:spcPct val="150000"/>
              </a:lnSpc>
              <a:spcBef>
                <a:spcPts val="0"/>
              </a:spcBef>
              <a:spcAft>
                <a:spcPts val="0"/>
              </a:spcAft>
              <a:buSzPts val="1700"/>
              <a:buFont typeface="Barlow Medium"/>
              <a:buChar char="❏"/>
            </a:pPr>
            <a:r>
              <a:rPr lang="en" sz="1700">
                <a:latin typeface="Barlow Medium"/>
                <a:ea typeface="Barlow Medium"/>
                <a:cs typeface="Barlow Medium"/>
                <a:sym typeface="Barlow Medium"/>
              </a:rPr>
              <a:t>Tagging</a:t>
            </a:r>
            <a:endParaRPr sz="1700">
              <a:latin typeface="Barlow Medium"/>
              <a:ea typeface="Barlow Medium"/>
              <a:cs typeface="Barlow Medium"/>
              <a:sym typeface="Barlow Medium"/>
            </a:endParaRPr>
          </a:p>
          <a:p>
            <a:pPr indent="-336550" lvl="0" marL="457200" rtl="0" algn="l">
              <a:lnSpc>
                <a:spcPct val="150000"/>
              </a:lnSpc>
              <a:spcBef>
                <a:spcPts val="0"/>
              </a:spcBef>
              <a:spcAft>
                <a:spcPts val="0"/>
              </a:spcAft>
              <a:buSzPts val="1700"/>
              <a:buFont typeface="Barlow Medium"/>
              <a:buChar char="❏"/>
            </a:pPr>
            <a:r>
              <a:rPr lang="en" sz="1700">
                <a:latin typeface="Barlow Medium"/>
                <a:ea typeface="Barlow Medium"/>
                <a:cs typeface="Barlow Medium"/>
                <a:sym typeface="Barlow Medium"/>
              </a:rPr>
              <a:t>Capabilities</a:t>
            </a:r>
            <a:endParaRPr sz="1700">
              <a:latin typeface="Barlow Medium"/>
              <a:ea typeface="Barlow Medium"/>
              <a:cs typeface="Barlow Medium"/>
              <a:sym typeface="Barlow Medium"/>
            </a:endParaRPr>
          </a:p>
          <a:p>
            <a:pPr indent="-336550" lvl="0" marL="457200" rtl="0" algn="l">
              <a:lnSpc>
                <a:spcPct val="150000"/>
              </a:lnSpc>
              <a:spcBef>
                <a:spcPts val="0"/>
              </a:spcBef>
              <a:spcAft>
                <a:spcPts val="0"/>
              </a:spcAft>
              <a:buSzPts val="1700"/>
              <a:buFont typeface="Barlow Medium"/>
              <a:buChar char="❏"/>
            </a:pPr>
            <a:r>
              <a:rPr lang="en" sz="1700">
                <a:latin typeface="Barlow Medium"/>
                <a:ea typeface="Barlow Medium"/>
                <a:cs typeface="Barlow Medium"/>
                <a:sym typeface="Barlow Medium"/>
              </a:rPr>
              <a:t>Authentication</a:t>
            </a:r>
            <a:endParaRPr sz="1700">
              <a:latin typeface="Barlow Medium"/>
              <a:ea typeface="Barlow Medium"/>
              <a:cs typeface="Barlow Medium"/>
              <a:sym typeface="Barlow Medium"/>
            </a:endParaRPr>
          </a:p>
          <a:p>
            <a:pPr indent="-336550" lvl="0" marL="457200" rtl="0" algn="l">
              <a:lnSpc>
                <a:spcPct val="150000"/>
              </a:lnSpc>
              <a:spcBef>
                <a:spcPts val="0"/>
              </a:spcBef>
              <a:spcAft>
                <a:spcPts val="0"/>
              </a:spcAft>
              <a:buSzPts val="1700"/>
              <a:buFont typeface="Barlow Medium"/>
              <a:buChar char="❏"/>
            </a:pPr>
            <a:r>
              <a:rPr lang="en" sz="1700">
                <a:latin typeface="Barlow Medium"/>
                <a:ea typeface="Barlow Medium"/>
                <a:cs typeface="Barlow Medium"/>
                <a:sym typeface="Barlow Medium"/>
              </a:rPr>
              <a:t>Server Responses</a:t>
            </a:r>
            <a:endParaRPr sz="1700">
              <a:latin typeface="Barlow Medium"/>
              <a:ea typeface="Barlow Medium"/>
              <a:cs typeface="Barlow Medium"/>
              <a:sym typeface="Barlow Medium"/>
            </a:endParaRPr>
          </a:p>
          <a:p>
            <a:pPr indent="0" lvl="0" marL="0" rtl="0" algn="l">
              <a:lnSpc>
                <a:spcPct val="145312"/>
              </a:lnSpc>
              <a:spcBef>
                <a:spcPts val="1600"/>
              </a:spcBef>
              <a:spcAft>
                <a:spcPts val="0"/>
              </a:spcAft>
              <a:buNone/>
            </a:pPr>
            <a:r>
              <a:t/>
            </a:r>
            <a:endParaRPr sz="1700">
              <a:solidFill>
                <a:srgbClr val="000000"/>
              </a:solidFill>
              <a:highlight>
                <a:srgbClr val="FFFFFF"/>
              </a:highlight>
              <a:latin typeface="Barlow Medium"/>
              <a:ea typeface="Barlow Medium"/>
              <a:cs typeface="Barlow Medium"/>
              <a:sym typeface="Barlow Medium"/>
            </a:endParaRPr>
          </a:p>
          <a:p>
            <a:pPr indent="0" lvl="0" marL="0" rtl="0" algn="l">
              <a:spcBef>
                <a:spcPts val="1600"/>
              </a:spcBef>
              <a:spcAft>
                <a:spcPts val="0"/>
              </a:spcAft>
              <a:buNone/>
            </a:pPr>
            <a:r>
              <a:t/>
            </a:r>
            <a:endParaRPr sz="1700">
              <a:solidFill>
                <a:srgbClr val="000000"/>
              </a:solidFill>
              <a:highlight>
                <a:srgbClr val="FFFFFF"/>
              </a:highlight>
              <a:latin typeface="Barlow Medium"/>
              <a:ea typeface="Barlow Medium"/>
              <a:cs typeface="Barlow Medium"/>
              <a:sym typeface="Barlow Medium"/>
            </a:endParaRPr>
          </a:p>
        </p:txBody>
      </p:sp>
      <p:sp>
        <p:nvSpPr>
          <p:cNvPr id="448" name="Google Shape;448;p40"/>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1"/>
          <p:cNvSpPr txBox="1"/>
          <p:nvPr>
            <p:ph type="title"/>
          </p:nvPr>
        </p:nvSpPr>
        <p:spPr>
          <a:xfrm>
            <a:off x="0" y="0"/>
            <a:ext cx="9065100" cy="922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300" u="sng"/>
              <a:t>OUTPUT</a:t>
            </a:r>
            <a:endParaRPr sz="6300" u="sng"/>
          </a:p>
        </p:txBody>
      </p:sp>
      <p:sp>
        <p:nvSpPr>
          <p:cNvPr id="454" name="Google Shape;454;p41"/>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455" name="Google Shape;455;p41"/>
          <p:cNvPicPr preferRelativeResize="0"/>
          <p:nvPr/>
        </p:nvPicPr>
        <p:blipFill rotWithShape="1">
          <a:blip r:embed="rId3">
            <a:alphaModFix/>
          </a:blip>
          <a:srcRect b="18837" l="0" r="0" t="0"/>
          <a:stretch/>
        </p:blipFill>
        <p:spPr>
          <a:xfrm>
            <a:off x="3177675" y="2403575"/>
            <a:ext cx="3106725" cy="2693375"/>
          </a:xfrm>
          <a:prstGeom prst="rect">
            <a:avLst/>
          </a:prstGeom>
          <a:noFill/>
          <a:ln>
            <a:noFill/>
          </a:ln>
        </p:spPr>
      </p:pic>
      <p:pic>
        <p:nvPicPr>
          <p:cNvPr id="456" name="Google Shape;456;p41"/>
          <p:cNvPicPr preferRelativeResize="0"/>
          <p:nvPr/>
        </p:nvPicPr>
        <p:blipFill rotWithShape="1">
          <a:blip r:embed="rId4">
            <a:alphaModFix/>
          </a:blip>
          <a:srcRect b="0" l="0" r="0" t="0"/>
          <a:stretch/>
        </p:blipFill>
        <p:spPr>
          <a:xfrm>
            <a:off x="0" y="2403575"/>
            <a:ext cx="3106725" cy="2693374"/>
          </a:xfrm>
          <a:prstGeom prst="rect">
            <a:avLst/>
          </a:prstGeom>
          <a:noFill/>
          <a:ln>
            <a:noFill/>
          </a:ln>
        </p:spPr>
      </p:pic>
      <p:sp>
        <p:nvSpPr>
          <p:cNvPr id="457" name="Google Shape;457;p41"/>
          <p:cNvSpPr txBox="1"/>
          <p:nvPr>
            <p:ph idx="1" type="body"/>
          </p:nvPr>
        </p:nvSpPr>
        <p:spPr>
          <a:xfrm>
            <a:off x="0" y="1261751"/>
            <a:ext cx="9144000" cy="79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Barlow"/>
                <a:ea typeface="Barlow"/>
                <a:cs typeface="Barlow"/>
                <a:sym typeface="Barlow"/>
              </a:rPr>
              <a:t>STEPS:</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                     1                                                   2                                                 3</a:t>
            </a:r>
            <a:endParaRPr b="1">
              <a:latin typeface="Barlow"/>
              <a:ea typeface="Barlow"/>
              <a:cs typeface="Barlow"/>
              <a:sym typeface="Barlow"/>
            </a:endParaRPr>
          </a:p>
        </p:txBody>
      </p:sp>
      <p:pic>
        <p:nvPicPr>
          <p:cNvPr id="458" name="Google Shape;458;p41"/>
          <p:cNvPicPr preferRelativeResize="0"/>
          <p:nvPr/>
        </p:nvPicPr>
        <p:blipFill>
          <a:blip r:embed="rId5">
            <a:alphaModFix/>
          </a:blip>
          <a:stretch>
            <a:fillRect/>
          </a:stretch>
        </p:blipFill>
        <p:spPr>
          <a:xfrm>
            <a:off x="6439175" y="2403575"/>
            <a:ext cx="2625924" cy="2693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2"/>
          <p:cNvSpPr txBox="1"/>
          <p:nvPr>
            <p:ph type="title"/>
          </p:nvPr>
        </p:nvSpPr>
        <p:spPr>
          <a:xfrm>
            <a:off x="4832100" y="2572775"/>
            <a:ext cx="4311900" cy="347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a:t>
            </a:r>
            <a:r>
              <a:rPr lang="en">
                <a:solidFill>
                  <a:srgbClr val="FFFFFF"/>
                </a:solidFill>
              </a:rPr>
              <a:t>7</a:t>
            </a:r>
            <a:endParaRPr>
              <a:solidFill>
                <a:srgbClr val="FFFFFF"/>
              </a:solidFill>
            </a:endParaRPr>
          </a:p>
        </p:txBody>
      </p:sp>
      <p:sp>
        <p:nvSpPr>
          <p:cNvPr id="464" name="Google Shape;464;p42"/>
          <p:cNvSpPr txBox="1"/>
          <p:nvPr>
            <p:ph idx="1" type="body"/>
          </p:nvPr>
        </p:nvSpPr>
        <p:spPr>
          <a:xfrm>
            <a:off x="0" y="17350"/>
            <a:ext cx="4311900" cy="157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r>
              <a:rPr b="1" lang="en" sz="2400">
                <a:latin typeface="Barlow"/>
                <a:ea typeface="Barlow"/>
                <a:cs typeface="Barlow"/>
                <a:sym typeface="Barlow"/>
              </a:rPr>
              <a:t>4</a:t>
            </a:r>
            <a:endParaRPr b="1" sz="2400">
              <a:latin typeface="Barlow"/>
              <a:ea typeface="Barlow"/>
              <a:cs typeface="Barlow"/>
              <a:sym typeface="Barlow"/>
            </a:endParaRPr>
          </a:p>
        </p:txBody>
      </p:sp>
      <p:sp>
        <p:nvSpPr>
          <p:cNvPr id="465" name="Google Shape;465;p42"/>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
        <p:nvSpPr>
          <p:cNvPr id="466" name="Google Shape;466;p42"/>
          <p:cNvSpPr txBox="1"/>
          <p:nvPr>
            <p:ph idx="2" type="body"/>
          </p:nvPr>
        </p:nvSpPr>
        <p:spPr>
          <a:xfrm>
            <a:off x="0" y="2572750"/>
            <a:ext cx="4311900" cy="250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400">
                <a:latin typeface="Barlow"/>
                <a:ea typeface="Barlow"/>
                <a:cs typeface="Barlow"/>
                <a:sym typeface="Barlow"/>
              </a:rPr>
              <a:t>                                   6</a:t>
            </a:r>
            <a:endParaRPr b="1" sz="2400">
              <a:latin typeface="Barlow"/>
              <a:ea typeface="Barlow"/>
              <a:cs typeface="Barlow"/>
              <a:sym typeface="Barlow"/>
            </a:endParaRPr>
          </a:p>
        </p:txBody>
      </p:sp>
      <p:sp>
        <p:nvSpPr>
          <p:cNvPr id="467" name="Google Shape;467;p42"/>
          <p:cNvSpPr txBox="1"/>
          <p:nvPr>
            <p:ph idx="3" type="body"/>
          </p:nvPr>
        </p:nvSpPr>
        <p:spPr>
          <a:xfrm>
            <a:off x="4832200" y="0"/>
            <a:ext cx="4311900" cy="166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r>
              <a:rPr b="1" lang="en" sz="2400">
                <a:latin typeface="Barlow"/>
                <a:ea typeface="Barlow"/>
                <a:cs typeface="Barlow"/>
                <a:sym typeface="Barlow"/>
              </a:rPr>
              <a:t>5</a:t>
            </a:r>
            <a:endParaRPr b="1" sz="2400">
              <a:latin typeface="Barlow"/>
              <a:ea typeface="Barlow"/>
              <a:cs typeface="Barlow"/>
              <a:sym typeface="Barlow"/>
            </a:endParaRPr>
          </a:p>
        </p:txBody>
      </p:sp>
      <p:pic>
        <p:nvPicPr>
          <p:cNvPr id="468" name="Google Shape;468;p42"/>
          <p:cNvPicPr preferRelativeResize="0"/>
          <p:nvPr/>
        </p:nvPicPr>
        <p:blipFill rotWithShape="1">
          <a:blip r:embed="rId3">
            <a:alphaModFix/>
          </a:blip>
          <a:srcRect b="5926" l="0" r="11598" t="0"/>
          <a:stretch/>
        </p:blipFill>
        <p:spPr>
          <a:xfrm>
            <a:off x="75" y="382150"/>
            <a:ext cx="4311899" cy="2190600"/>
          </a:xfrm>
          <a:prstGeom prst="rect">
            <a:avLst/>
          </a:prstGeom>
          <a:noFill/>
          <a:ln>
            <a:noFill/>
          </a:ln>
        </p:spPr>
      </p:pic>
      <p:pic>
        <p:nvPicPr>
          <p:cNvPr id="469" name="Google Shape;469;p42"/>
          <p:cNvPicPr preferRelativeResize="0"/>
          <p:nvPr/>
        </p:nvPicPr>
        <p:blipFill rotWithShape="1">
          <a:blip r:embed="rId4">
            <a:alphaModFix/>
          </a:blip>
          <a:srcRect b="6907" l="0" r="13344" t="0"/>
          <a:stretch/>
        </p:blipFill>
        <p:spPr>
          <a:xfrm>
            <a:off x="4825525" y="382150"/>
            <a:ext cx="4311900" cy="2190600"/>
          </a:xfrm>
          <a:prstGeom prst="rect">
            <a:avLst/>
          </a:prstGeom>
          <a:noFill/>
          <a:ln>
            <a:noFill/>
          </a:ln>
        </p:spPr>
      </p:pic>
      <p:pic>
        <p:nvPicPr>
          <p:cNvPr id="470" name="Google Shape;470;p42"/>
          <p:cNvPicPr preferRelativeResize="0"/>
          <p:nvPr/>
        </p:nvPicPr>
        <p:blipFill rotWithShape="1">
          <a:blip r:embed="rId5">
            <a:alphaModFix/>
          </a:blip>
          <a:srcRect b="9214" l="0" r="3614" t="0"/>
          <a:stretch/>
        </p:blipFill>
        <p:spPr>
          <a:xfrm>
            <a:off x="75" y="2920550"/>
            <a:ext cx="4311899" cy="2190601"/>
          </a:xfrm>
          <a:prstGeom prst="rect">
            <a:avLst/>
          </a:prstGeom>
          <a:noFill/>
          <a:ln>
            <a:noFill/>
          </a:ln>
        </p:spPr>
      </p:pic>
      <p:pic>
        <p:nvPicPr>
          <p:cNvPr id="471" name="Google Shape;471;p42"/>
          <p:cNvPicPr preferRelativeResize="0"/>
          <p:nvPr/>
        </p:nvPicPr>
        <p:blipFill rotWithShape="1">
          <a:blip r:embed="rId6">
            <a:alphaModFix/>
          </a:blip>
          <a:srcRect b="10071" l="0" r="3512" t="0"/>
          <a:stretch/>
        </p:blipFill>
        <p:spPr>
          <a:xfrm>
            <a:off x="4829725" y="2891975"/>
            <a:ext cx="4311899" cy="2190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3"/>
          <p:cNvSpPr txBox="1"/>
          <p:nvPr>
            <p:ph type="title"/>
          </p:nvPr>
        </p:nvSpPr>
        <p:spPr>
          <a:xfrm>
            <a:off x="0" y="4060575"/>
            <a:ext cx="9144000" cy="92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100" u="sng"/>
              <a:t>Demo </a:t>
            </a:r>
            <a:r>
              <a:rPr lang="en" sz="2100" u="sng"/>
              <a:t>Link:</a:t>
            </a:r>
            <a:r>
              <a:rPr lang="en" sz="2100"/>
              <a:t> </a:t>
            </a:r>
            <a:r>
              <a:rPr lang="en" sz="2100" u="sng">
                <a:solidFill>
                  <a:schemeClr val="hlink"/>
                </a:solidFill>
                <a:hlinkClick r:id="rId3"/>
              </a:rPr>
              <a:t>https://drive.google.com/file/d/1l-wQE0GmeX_I9UehuyhLpB4myE3ZYW2L/view?usp=sharing</a:t>
            </a:r>
            <a:r>
              <a:rPr lang="en" sz="2100"/>
              <a:t> </a:t>
            </a:r>
            <a:endParaRPr sz="2100"/>
          </a:p>
        </p:txBody>
      </p:sp>
      <p:sp>
        <p:nvSpPr>
          <p:cNvPr id="477" name="Google Shape;477;p43"/>
          <p:cNvSpPr txBox="1"/>
          <p:nvPr>
            <p:ph idx="1" type="body"/>
          </p:nvPr>
        </p:nvSpPr>
        <p:spPr>
          <a:xfrm>
            <a:off x="0" y="0"/>
            <a:ext cx="2869200" cy="380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r>
              <a:rPr b="1" lang="en" sz="2400">
                <a:latin typeface="Barlow"/>
                <a:ea typeface="Barlow"/>
                <a:cs typeface="Barlow"/>
                <a:sym typeface="Barlow"/>
              </a:rPr>
              <a:t>8</a:t>
            </a:r>
            <a:endParaRPr b="1" sz="2400">
              <a:latin typeface="Barlow"/>
              <a:ea typeface="Barlow"/>
              <a:cs typeface="Barlow"/>
              <a:sym typeface="Barlow"/>
            </a:endParaRPr>
          </a:p>
        </p:txBody>
      </p:sp>
      <p:sp>
        <p:nvSpPr>
          <p:cNvPr id="478" name="Google Shape;478;p43"/>
          <p:cNvSpPr txBox="1"/>
          <p:nvPr>
            <p:ph idx="2" type="body"/>
          </p:nvPr>
        </p:nvSpPr>
        <p:spPr>
          <a:xfrm>
            <a:off x="2955850" y="0"/>
            <a:ext cx="2684400" cy="380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r>
              <a:rPr b="1" lang="en" sz="2400">
                <a:latin typeface="Barlow"/>
                <a:ea typeface="Barlow"/>
                <a:cs typeface="Barlow"/>
                <a:sym typeface="Barlow"/>
              </a:rPr>
              <a:t>9</a:t>
            </a:r>
            <a:endParaRPr b="1" sz="2400">
              <a:latin typeface="Barlow"/>
              <a:ea typeface="Barlow"/>
              <a:cs typeface="Barlow"/>
              <a:sym typeface="Barlow"/>
            </a:endParaRPr>
          </a:p>
        </p:txBody>
      </p:sp>
      <p:sp>
        <p:nvSpPr>
          <p:cNvPr id="479" name="Google Shape;479;p43"/>
          <p:cNvSpPr txBox="1"/>
          <p:nvPr>
            <p:ph idx="3" type="body"/>
          </p:nvPr>
        </p:nvSpPr>
        <p:spPr>
          <a:xfrm>
            <a:off x="5808425" y="0"/>
            <a:ext cx="3335700" cy="380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 </a:t>
            </a:r>
            <a:r>
              <a:rPr b="1" lang="en" sz="2400">
                <a:latin typeface="Barlow"/>
                <a:ea typeface="Barlow"/>
                <a:cs typeface="Barlow"/>
                <a:sym typeface="Barlow"/>
              </a:rPr>
              <a:t>10</a:t>
            </a:r>
            <a:endParaRPr b="1" sz="2400">
              <a:latin typeface="Barlow"/>
              <a:ea typeface="Barlow"/>
              <a:cs typeface="Barlow"/>
              <a:sym typeface="Barlow"/>
            </a:endParaRPr>
          </a:p>
        </p:txBody>
      </p:sp>
      <p:sp>
        <p:nvSpPr>
          <p:cNvPr id="480" name="Google Shape;480;p43"/>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481" name="Google Shape;481;p43"/>
          <p:cNvPicPr preferRelativeResize="0"/>
          <p:nvPr/>
        </p:nvPicPr>
        <p:blipFill rotWithShape="1">
          <a:blip r:embed="rId4">
            <a:alphaModFix/>
          </a:blip>
          <a:srcRect b="0" l="0" r="0" t="0"/>
          <a:stretch/>
        </p:blipFill>
        <p:spPr>
          <a:xfrm>
            <a:off x="0" y="667500"/>
            <a:ext cx="2836276" cy="3135900"/>
          </a:xfrm>
          <a:prstGeom prst="rect">
            <a:avLst/>
          </a:prstGeom>
          <a:noFill/>
          <a:ln>
            <a:noFill/>
          </a:ln>
        </p:spPr>
      </p:pic>
      <p:pic>
        <p:nvPicPr>
          <p:cNvPr id="482" name="Google Shape;482;p43"/>
          <p:cNvPicPr preferRelativeResize="0"/>
          <p:nvPr/>
        </p:nvPicPr>
        <p:blipFill rotWithShape="1">
          <a:blip r:embed="rId5">
            <a:alphaModFix/>
          </a:blip>
          <a:srcRect b="0" l="0" r="46544" t="0"/>
          <a:stretch/>
        </p:blipFill>
        <p:spPr>
          <a:xfrm>
            <a:off x="2955850" y="667500"/>
            <a:ext cx="2684300" cy="3135900"/>
          </a:xfrm>
          <a:prstGeom prst="rect">
            <a:avLst/>
          </a:prstGeom>
          <a:noFill/>
          <a:ln>
            <a:noFill/>
          </a:ln>
        </p:spPr>
      </p:pic>
      <p:pic>
        <p:nvPicPr>
          <p:cNvPr id="483" name="Google Shape;483;p43"/>
          <p:cNvPicPr preferRelativeResize="0"/>
          <p:nvPr/>
        </p:nvPicPr>
        <p:blipFill rotWithShape="1">
          <a:blip r:embed="rId6">
            <a:alphaModFix/>
          </a:blip>
          <a:srcRect b="0" l="0" r="27792" t="0"/>
          <a:stretch/>
        </p:blipFill>
        <p:spPr>
          <a:xfrm>
            <a:off x="5808300" y="667500"/>
            <a:ext cx="3335699" cy="3135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4"/>
          <p:cNvSpPr txBox="1"/>
          <p:nvPr>
            <p:ph type="title"/>
          </p:nvPr>
        </p:nvSpPr>
        <p:spPr>
          <a:xfrm>
            <a:off x="0" y="0"/>
            <a:ext cx="9144000" cy="766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5600" u="sng"/>
              <a:t>CONCLUSION</a:t>
            </a:r>
            <a:endParaRPr sz="5600" u="sng"/>
          </a:p>
        </p:txBody>
      </p:sp>
      <p:sp>
        <p:nvSpPr>
          <p:cNvPr id="489" name="Google Shape;489;p44"/>
          <p:cNvSpPr txBox="1"/>
          <p:nvPr>
            <p:ph idx="1" type="body"/>
          </p:nvPr>
        </p:nvSpPr>
        <p:spPr>
          <a:xfrm>
            <a:off x="0" y="1199875"/>
            <a:ext cx="9144000" cy="3897300"/>
          </a:xfrm>
          <a:prstGeom prst="rect">
            <a:avLst/>
          </a:prstGeom>
        </p:spPr>
        <p:txBody>
          <a:bodyPr anchorCtr="0" anchor="t" bIns="0" lIns="0" spcFirstLastPara="1" rIns="0" wrap="square" tIns="0">
            <a:noAutofit/>
          </a:bodyPr>
          <a:lstStyle/>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A proposal tailored to the needs of blind or visually impaired has been offered</a:t>
            </a:r>
            <a:endParaRPr sz="1500">
              <a:solidFill>
                <a:srgbClr val="FFFFFF"/>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Allows to read and send mail without assistance</a:t>
            </a:r>
            <a:endParaRPr sz="1500">
              <a:solidFill>
                <a:srgbClr val="FFFFFF"/>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Use of specific terms</a:t>
            </a:r>
            <a:endParaRPr sz="1500">
              <a:solidFill>
                <a:srgbClr val="FFFFFF"/>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Advantage of a speech recognition programme to give an efficient voice input</a:t>
            </a:r>
            <a:endParaRPr sz="1500">
              <a:solidFill>
                <a:srgbClr val="FFFFFF"/>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Receiving unseen mails and generating a voice output with the sender's mail id, subject, and message was successful</a:t>
            </a:r>
            <a:endParaRPr sz="1500">
              <a:solidFill>
                <a:srgbClr val="FFFFFF"/>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Text-to-speech and speech-to-text modules, as well as implementing a chatbot for effective user-system communication </a:t>
            </a:r>
            <a:endParaRPr sz="1500">
              <a:solidFill>
                <a:srgbClr val="FFFFFF"/>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Register and login module was designed for users' convenience, as well as security and privacy to some level utilizing face recognition</a:t>
            </a:r>
            <a:endParaRPr sz="1500">
              <a:solidFill>
                <a:srgbClr val="FFFFFF"/>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1" lang="en" sz="1500">
                <a:solidFill>
                  <a:srgbClr val="FF9900"/>
                </a:solidFill>
                <a:latin typeface="Times New Roman"/>
                <a:ea typeface="Times New Roman"/>
                <a:cs typeface="Times New Roman"/>
                <a:sym typeface="Times New Roman"/>
              </a:rPr>
              <a:t>How this project will help community???</a:t>
            </a:r>
            <a:endParaRPr b="1" sz="1500">
              <a:solidFill>
                <a:srgbClr val="FF9900"/>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A blind person can use this email system to access their correspondence quickly and simply</a:t>
            </a:r>
            <a:endParaRPr sz="1500">
              <a:solidFill>
                <a:srgbClr val="FFFFFF"/>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Visually impaired's dependency on others will be decreased</a:t>
            </a:r>
            <a:endParaRPr sz="1500">
              <a:solidFill>
                <a:srgbClr val="FFFFFF"/>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It is also beneficial to the crippled and illiterate</a:t>
            </a:r>
            <a:endParaRPr sz="1500">
              <a:solidFill>
                <a:srgbClr val="FFFFFF"/>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The system solves all of the challenges that the visually impaired confront</a:t>
            </a:r>
            <a:endParaRPr sz="1500">
              <a:solidFill>
                <a:srgbClr val="FFFFFF"/>
              </a:solidFill>
              <a:latin typeface="Times New Roman"/>
              <a:ea typeface="Times New Roman"/>
              <a:cs typeface="Times New Roman"/>
              <a:sym typeface="Times New Roman"/>
            </a:endParaRPr>
          </a:p>
        </p:txBody>
      </p:sp>
      <p:sp>
        <p:nvSpPr>
          <p:cNvPr id="490" name="Google Shape;490;p44"/>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45"/>
          <p:cNvPicPr preferRelativeResize="0"/>
          <p:nvPr/>
        </p:nvPicPr>
        <p:blipFill rotWithShape="1">
          <a:blip r:embed="rId3">
            <a:alphaModFix amt="50000"/>
          </a:blip>
          <a:srcRect b="0" l="0" r="0" t="0"/>
          <a:stretch/>
        </p:blipFill>
        <p:spPr>
          <a:xfrm>
            <a:off x="0" y="0"/>
            <a:ext cx="9144000" cy="5143500"/>
          </a:xfrm>
          <a:prstGeom prst="rect">
            <a:avLst/>
          </a:prstGeom>
          <a:noFill/>
          <a:ln>
            <a:noFill/>
          </a:ln>
        </p:spPr>
      </p:pic>
      <p:sp>
        <p:nvSpPr>
          <p:cNvPr id="496" name="Google Shape;496;p45"/>
          <p:cNvSpPr txBox="1"/>
          <p:nvPr>
            <p:ph idx="4294967295" type="ctrTitle"/>
          </p:nvPr>
        </p:nvSpPr>
        <p:spPr>
          <a:xfrm>
            <a:off x="855300" y="1991850"/>
            <a:ext cx="4009500" cy="115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2400"/>
              <a:buFont typeface="Barlow"/>
              <a:buNone/>
            </a:pPr>
            <a:r>
              <a:rPr b="1" i="0" lang="en" sz="6400" u="sng" cap="none" strike="noStrike">
                <a:solidFill>
                  <a:schemeClr val="accent1"/>
                </a:solidFill>
                <a:latin typeface="Barlow"/>
                <a:ea typeface="Barlow"/>
                <a:cs typeface="Barlow"/>
                <a:sym typeface="Barlow"/>
              </a:rPr>
              <a:t>THANKS!</a:t>
            </a:r>
            <a:endParaRPr b="1" i="0" sz="6400" u="sng" cap="none" strike="noStrike">
              <a:solidFill>
                <a:schemeClr val="accent1"/>
              </a:solidFill>
              <a:latin typeface="Barlow"/>
              <a:ea typeface="Barlow"/>
              <a:cs typeface="Barlow"/>
              <a:sym typeface="Barlow"/>
            </a:endParaRPr>
          </a:p>
        </p:txBody>
      </p:sp>
      <p:sp>
        <p:nvSpPr>
          <p:cNvPr id="497" name="Google Shape;497;p45"/>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136" name="Google Shape;136;p14"/>
          <p:cNvGrpSpPr/>
          <p:nvPr/>
        </p:nvGrpSpPr>
        <p:grpSpPr>
          <a:xfrm>
            <a:off x="1618938" y="391211"/>
            <a:ext cx="5114763" cy="4361069"/>
            <a:chOff x="855292" y="912203"/>
            <a:chExt cx="4036590" cy="3941675"/>
          </a:xfrm>
        </p:grpSpPr>
        <p:sp>
          <p:nvSpPr>
            <p:cNvPr id="137" name="Google Shape;137;p14"/>
            <p:cNvSpPr/>
            <p:nvPr/>
          </p:nvSpPr>
          <p:spPr>
            <a:xfrm rot="-6597333">
              <a:off x="2895551" y="4185127"/>
              <a:ext cx="586303" cy="586303"/>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p:nvPr/>
          </p:nvSpPr>
          <p:spPr>
            <a:xfrm rot="-6599386">
              <a:off x="917321" y="1642633"/>
              <a:ext cx="440541" cy="440541"/>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p:nvPr/>
          </p:nvSpPr>
          <p:spPr>
            <a:xfrm rot="-6598839">
              <a:off x="1486366" y="2582084"/>
              <a:ext cx="1199287" cy="1199287"/>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4"/>
            <p:cNvSpPr/>
            <p:nvPr/>
          </p:nvSpPr>
          <p:spPr>
            <a:xfrm rot="-6598620">
              <a:off x="2973641" y="1148863"/>
              <a:ext cx="1681581" cy="1681581"/>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4"/>
            <p:cNvSpPr/>
            <p:nvPr/>
          </p:nvSpPr>
          <p:spPr>
            <a:xfrm rot="-6597866">
              <a:off x="1260554" y="2443316"/>
              <a:ext cx="629106" cy="629106"/>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4"/>
            <p:cNvSpPr/>
            <p:nvPr/>
          </p:nvSpPr>
          <p:spPr>
            <a:xfrm rot="-6597701">
              <a:off x="1866350" y="1348918"/>
              <a:ext cx="274172" cy="274172"/>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14"/>
          <p:cNvSpPr/>
          <p:nvPr/>
        </p:nvSpPr>
        <p:spPr>
          <a:xfrm>
            <a:off x="4394644" y="1651030"/>
            <a:ext cx="3091800" cy="2699700"/>
          </a:xfrm>
          <a:prstGeom prst="ellipse">
            <a:avLst/>
          </a:prstGeom>
          <a:gradFill>
            <a:gsLst>
              <a:gs pos="0">
                <a:schemeClr val="accent1"/>
              </a:gs>
              <a:gs pos="100000">
                <a:schemeClr val="accent2"/>
              </a:gs>
            </a:gsLst>
            <a:lin ang="0" scaled="0"/>
          </a:gra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144" name="Google Shape;144;p14"/>
          <p:cNvSpPr txBox="1"/>
          <p:nvPr/>
        </p:nvSpPr>
        <p:spPr>
          <a:xfrm>
            <a:off x="4760524" y="2412797"/>
            <a:ext cx="2360100" cy="128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2300">
                <a:solidFill>
                  <a:schemeClr val="dk1"/>
                </a:solidFill>
                <a:latin typeface="Barlow Light"/>
                <a:ea typeface="Barlow Light"/>
                <a:cs typeface="Barlow Light"/>
                <a:sym typeface="Barlow Light"/>
              </a:rPr>
              <a:t>Introduction</a:t>
            </a:r>
            <a:endParaRPr b="0" i="0" sz="2300" u="none" cap="none" strike="noStrike">
              <a:solidFill>
                <a:schemeClr val="dk1"/>
              </a:solidFill>
              <a:latin typeface="Barlow Light"/>
              <a:ea typeface="Barlow Light"/>
              <a:cs typeface="Barlow Light"/>
              <a:sym typeface="Barlow Light"/>
            </a:endParaRPr>
          </a:p>
        </p:txBody>
      </p:sp>
      <p:sp>
        <p:nvSpPr>
          <p:cNvPr id="145" name="Google Shape;145;p14"/>
          <p:cNvSpPr/>
          <p:nvPr/>
        </p:nvSpPr>
        <p:spPr>
          <a:xfrm>
            <a:off x="3279281" y="1162318"/>
            <a:ext cx="1804200" cy="1575300"/>
          </a:xfrm>
          <a:prstGeom prst="ellipse">
            <a:avLst/>
          </a:prstGeom>
          <a:solidFill>
            <a:schemeClr val="accent1"/>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146" name="Google Shape;146;p14"/>
          <p:cNvSpPr txBox="1"/>
          <p:nvPr/>
        </p:nvSpPr>
        <p:spPr>
          <a:xfrm>
            <a:off x="3423713" y="1427353"/>
            <a:ext cx="1515300" cy="104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700">
                <a:solidFill>
                  <a:schemeClr val="dk1"/>
                </a:solidFill>
                <a:latin typeface="Barlow Light"/>
                <a:ea typeface="Barlow Light"/>
                <a:cs typeface="Barlow Light"/>
                <a:sym typeface="Barlow Light"/>
              </a:rPr>
              <a:t>Motivation</a:t>
            </a:r>
            <a:endParaRPr b="0" i="0" sz="1700" u="none" cap="none" strike="noStrike">
              <a:solidFill>
                <a:schemeClr val="dk1"/>
              </a:solidFill>
              <a:latin typeface="Barlow Light"/>
              <a:ea typeface="Barlow Light"/>
              <a:cs typeface="Barlow Light"/>
              <a:sym typeface="Barlow Light"/>
            </a:endParaRPr>
          </a:p>
        </p:txBody>
      </p:sp>
      <p:sp>
        <p:nvSpPr>
          <p:cNvPr id="147" name="Google Shape;147;p14"/>
          <p:cNvSpPr/>
          <p:nvPr/>
        </p:nvSpPr>
        <p:spPr>
          <a:xfrm>
            <a:off x="2846971" y="2892991"/>
            <a:ext cx="1899000" cy="1658400"/>
          </a:xfrm>
          <a:prstGeom prst="ellipse">
            <a:avLst/>
          </a:prstGeom>
          <a:solidFill>
            <a:schemeClr val="accent2"/>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148" name="Google Shape;148;p14"/>
          <p:cNvSpPr txBox="1"/>
          <p:nvPr/>
        </p:nvSpPr>
        <p:spPr>
          <a:xfrm>
            <a:off x="3116574" y="3199532"/>
            <a:ext cx="1360200" cy="104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700">
                <a:solidFill>
                  <a:schemeClr val="dk1"/>
                </a:solidFill>
                <a:latin typeface="Barlow Light"/>
                <a:ea typeface="Barlow Light"/>
                <a:cs typeface="Barlow Light"/>
                <a:sym typeface="Barlow Light"/>
              </a:rPr>
              <a:t>Objective</a:t>
            </a:r>
            <a:endParaRPr b="0" i="0" sz="1700" u="none" cap="none" strike="noStrike">
              <a:solidFill>
                <a:schemeClr val="dk1"/>
              </a:solidFill>
              <a:latin typeface="Barlow Light"/>
              <a:ea typeface="Barlow Light"/>
              <a:cs typeface="Barlow Light"/>
              <a:sym typeface="Barlow Light"/>
            </a:endParaRPr>
          </a:p>
        </p:txBody>
      </p:sp>
      <p:sp>
        <p:nvSpPr>
          <p:cNvPr id="149" name="Google Shape;149;p14"/>
          <p:cNvSpPr/>
          <p:nvPr/>
        </p:nvSpPr>
        <p:spPr>
          <a:xfrm>
            <a:off x="6219745" y="959227"/>
            <a:ext cx="1305300" cy="1140000"/>
          </a:xfrm>
          <a:prstGeom prst="ellipse">
            <a:avLst/>
          </a:prstGeom>
          <a:solidFill>
            <a:schemeClr val="accent2"/>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150" name="Google Shape;150;p14"/>
          <p:cNvSpPr txBox="1"/>
          <p:nvPr/>
        </p:nvSpPr>
        <p:spPr>
          <a:xfrm>
            <a:off x="6324315" y="1150947"/>
            <a:ext cx="1096200" cy="75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200">
                <a:solidFill>
                  <a:schemeClr val="dk1"/>
                </a:solidFill>
                <a:latin typeface="Barlow Light"/>
                <a:ea typeface="Barlow Light"/>
                <a:cs typeface="Barlow Light"/>
                <a:sym typeface="Barlow Light"/>
              </a:rPr>
              <a:t>Problem Defining</a:t>
            </a:r>
            <a:endParaRPr b="0" i="0" sz="1200" u="none" cap="none" strike="noStrike">
              <a:solidFill>
                <a:schemeClr val="dk1"/>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txBox="1"/>
          <p:nvPr>
            <p:ph type="title"/>
          </p:nvPr>
        </p:nvSpPr>
        <p:spPr>
          <a:xfrm>
            <a:off x="855300" y="589525"/>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t>INTRODUCTION</a:t>
            </a:r>
            <a:endParaRPr sz="3200" u="sng"/>
          </a:p>
        </p:txBody>
      </p:sp>
      <p:sp>
        <p:nvSpPr>
          <p:cNvPr id="156" name="Google Shape;156;p15"/>
          <p:cNvSpPr txBox="1"/>
          <p:nvPr>
            <p:ph idx="1" type="body"/>
          </p:nvPr>
        </p:nvSpPr>
        <p:spPr>
          <a:xfrm>
            <a:off x="855300" y="1353950"/>
            <a:ext cx="71373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latin typeface="Barlow Medium"/>
                <a:ea typeface="Barlow Medium"/>
                <a:cs typeface="Barlow Medium"/>
                <a:sym typeface="Barlow Medium"/>
              </a:rPr>
              <a:t>Digital Companion: </a:t>
            </a:r>
            <a:r>
              <a:rPr lang="en" sz="2000">
                <a:latin typeface="Barlow Medium"/>
                <a:ea typeface="Barlow Medium"/>
                <a:cs typeface="Barlow Medium"/>
                <a:sym typeface="Barlow Medium"/>
              </a:rPr>
              <a:t>Email</a:t>
            </a:r>
            <a:r>
              <a:rPr lang="en" sz="2000">
                <a:latin typeface="Barlow Medium"/>
                <a:ea typeface="Barlow Medium"/>
                <a:cs typeface="Barlow Medium"/>
                <a:sym typeface="Barlow Medium"/>
              </a:rPr>
              <a:t> assistance</a:t>
            </a:r>
            <a:endParaRPr sz="2000">
              <a:latin typeface="Barlow Medium"/>
              <a:ea typeface="Barlow Medium"/>
              <a:cs typeface="Barlow Medium"/>
              <a:sym typeface="Barlow Medium"/>
            </a:endParaRPr>
          </a:p>
          <a:p>
            <a:pPr indent="0" lvl="0" marL="0" rtl="0" algn="l">
              <a:spcBef>
                <a:spcPts val="0"/>
              </a:spcBef>
              <a:spcAft>
                <a:spcPts val="0"/>
              </a:spcAft>
              <a:buNone/>
            </a:pPr>
            <a:r>
              <a:rPr lang="en" sz="2000">
                <a:latin typeface="Barlow Medium"/>
                <a:ea typeface="Barlow Medium"/>
                <a:cs typeface="Barlow Medium"/>
                <a:sym typeface="Barlow Medium"/>
              </a:rPr>
              <a:t>System helping in via e-mail communication</a:t>
            </a:r>
            <a:endParaRPr sz="2000">
              <a:latin typeface="Barlow Medium"/>
              <a:ea typeface="Barlow Medium"/>
              <a:cs typeface="Barlow Medium"/>
              <a:sym typeface="Barlow Medium"/>
            </a:endParaRPr>
          </a:p>
          <a:p>
            <a:pPr indent="0" lvl="0" marL="0" rtl="0" algn="l">
              <a:spcBef>
                <a:spcPts val="0"/>
              </a:spcBef>
              <a:spcAft>
                <a:spcPts val="0"/>
              </a:spcAft>
              <a:buNone/>
            </a:pPr>
            <a:r>
              <a:t/>
            </a:r>
            <a:endParaRPr sz="2000">
              <a:latin typeface="Barlow Medium"/>
              <a:ea typeface="Barlow Medium"/>
              <a:cs typeface="Barlow Medium"/>
              <a:sym typeface="Barlow Medium"/>
            </a:endParaRPr>
          </a:p>
          <a:p>
            <a:pPr indent="0" lvl="0" marL="0" rtl="0" algn="l">
              <a:spcBef>
                <a:spcPts val="0"/>
              </a:spcBef>
              <a:spcAft>
                <a:spcPts val="0"/>
              </a:spcAft>
              <a:buNone/>
            </a:pPr>
            <a:r>
              <a:rPr lang="en" sz="2000">
                <a:latin typeface="Barlow Medium"/>
                <a:ea typeface="Barlow Medium"/>
                <a:cs typeface="Barlow Medium"/>
                <a:sym typeface="Barlow Medium"/>
              </a:rPr>
              <a:t>Voice Interactions:</a:t>
            </a:r>
            <a:endParaRPr sz="2000">
              <a:latin typeface="Barlow Medium"/>
              <a:ea typeface="Barlow Medium"/>
              <a:cs typeface="Barlow Medium"/>
              <a:sym typeface="Barlow Medium"/>
            </a:endParaRPr>
          </a:p>
          <a:p>
            <a:pPr indent="0" lvl="0" marL="0" rtl="0" algn="l">
              <a:spcBef>
                <a:spcPts val="0"/>
              </a:spcBef>
              <a:spcAft>
                <a:spcPts val="0"/>
              </a:spcAft>
              <a:buNone/>
            </a:pPr>
            <a:r>
              <a:rPr lang="en" sz="2000">
                <a:latin typeface="Barlow Medium"/>
                <a:ea typeface="Barlow Medium"/>
                <a:cs typeface="Barlow Medium"/>
                <a:sym typeface="Barlow Medium"/>
              </a:rPr>
              <a:t>Each command is completely voice based command</a:t>
            </a:r>
            <a:endParaRPr sz="2000">
              <a:latin typeface="Barlow Medium"/>
              <a:ea typeface="Barlow Medium"/>
              <a:cs typeface="Barlow Medium"/>
              <a:sym typeface="Barlow Medium"/>
            </a:endParaRPr>
          </a:p>
          <a:p>
            <a:pPr indent="0" lvl="0" marL="0" rtl="0" algn="l">
              <a:spcBef>
                <a:spcPts val="0"/>
              </a:spcBef>
              <a:spcAft>
                <a:spcPts val="0"/>
              </a:spcAft>
              <a:buNone/>
            </a:pPr>
            <a:r>
              <a:t/>
            </a:r>
            <a:endParaRPr sz="2000">
              <a:latin typeface="Barlow Medium"/>
              <a:ea typeface="Barlow Medium"/>
              <a:cs typeface="Barlow Medium"/>
              <a:sym typeface="Barlow Medium"/>
            </a:endParaRPr>
          </a:p>
          <a:p>
            <a:pPr indent="0" lvl="0" marL="0" rtl="0" algn="l">
              <a:spcBef>
                <a:spcPts val="0"/>
              </a:spcBef>
              <a:spcAft>
                <a:spcPts val="0"/>
              </a:spcAft>
              <a:buNone/>
            </a:pPr>
            <a:r>
              <a:rPr lang="en" sz="2000">
                <a:latin typeface="Barlow Medium"/>
                <a:ea typeface="Barlow Medium"/>
                <a:cs typeface="Barlow Medium"/>
                <a:sym typeface="Barlow Medium"/>
              </a:rPr>
              <a:t>Better Communication:</a:t>
            </a:r>
            <a:br>
              <a:rPr lang="en" sz="2000">
                <a:latin typeface="Barlow Medium"/>
                <a:ea typeface="Barlow Medium"/>
                <a:cs typeface="Barlow Medium"/>
                <a:sym typeface="Barlow Medium"/>
              </a:rPr>
            </a:br>
            <a:r>
              <a:rPr lang="en" sz="2000">
                <a:latin typeface="Barlow Medium"/>
                <a:ea typeface="Barlow Medium"/>
                <a:cs typeface="Barlow Medium"/>
                <a:sym typeface="Barlow Medium"/>
              </a:rPr>
              <a:t>Two-way speech-text makes it easier for user to use and interact</a:t>
            </a:r>
            <a:endParaRPr sz="2000">
              <a:latin typeface="Barlow Medium"/>
              <a:ea typeface="Barlow Medium"/>
              <a:cs typeface="Barlow Medium"/>
              <a:sym typeface="Barlow Medium"/>
            </a:endParaRPr>
          </a:p>
          <a:p>
            <a:pPr indent="0" lvl="0" marL="0" rtl="0" algn="l">
              <a:spcBef>
                <a:spcPts val="0"/>
              </a:spcBef>
              <a:spcAft>
                <a:spcPts val="0"/>
              </a:spcAft>
              <a:buNone/>
            </a:pPr>
            <a:r>
              <a:t/>
            </a:r>
            <a:endParaRPr sz="2000">
              <a:latin typeface="Barlow Medium"/>
              <a:ea typeface="Barlow Medium"/>
              <a:cs typeface="Barlow Medium"/>
              <a:sym typeface="Barlow Medium"/>
            </a:endParaRPr>
          </a:p>
        </p:txBody>
      </p:sp>
      <p:sp>
        <p:nvSpPr>
          <p:cNvPr id="157" name="Google Shape;157;p15"/>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1076475" y="7989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t>PROBLEM DEFINITION</a:t>
            </a:r>
            <a:endParaRPr sz="3200" u="sng"/>
          </a:p>
        </p:txBody>
      </p:sp>
      <p:sp>
        <p:nvSpPr>
          <p:cNvPr id="163" name="Google Shape;163;p16"/>
          <p:cNvSpPr txBox="1"/>
          <p:nvPr>
            <p:ph idx="1" type="body"/>
          </p:nvPr>
        </p:nvSpPr>
        <p:spPr>
          <a:xfrm>
            <a:off x="793800" y="1715950"/>
            <a:ext cx="75564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latin typeface="Barlow Medium"/>
                <a:ea typeface="Barlow Medium"/>
                <a:cs typeface="Barlow Medium"/>
                <a:sym typeface="Barlow Medium"/>
              </a:rPr>
              <a:t>Our problems defining is based on two major aspects: </a:t>
            </a:r>
            <a:endParaRPr sz="2000">
              <a:latin typeface="Barlow Medium"/>
              <a:ea typeface="Barlow Medium"/>
              <a:cs typeface="Barlow Medium"/>
              <a:sym typeface="Barlow Medium"/>
            </a:endParaRPr>
          </a:p>
          <a:p>
            <a:pPr indent="-355600" lvl="0" marL="457200" rtl="0" algn="l">
              <a:spcBef>
                <a:spcPts val="0"/>
              </a:spcBef>
              <a:spcAft>
                <a:spcPts val="0"/>
              </a:spcAft>
              <a:buSzPts val="2000"/>
              <a:buFont typeface="Barlow Medium"/>
              <a:buAutoNum type="arabicPeriod"/>
            </a:pPr>
            <a:r>
              <a:rPr lang="en" sz="2000">
                <a:latin typeface="Barlow Medium"/>
                <a:ea typeface="Barlow Medium"/>
                <a:cs typeface="Barlow Medium"/>
                <a:sym typeface="Barlow Medium"/>
              </a:rPr>
              <a:t>Easy to understand and use: </a:t>
            </a:r>
            <a:r>
              <a:rPr lang="en" sz="2000">
                <a:latin typeface="Barlow Medium"/>
                <a:ea typeface="Barlow Medium"/>
                <a:cs typeface="Barlow Medium"/>
                <a:sym typeface="Barlow Medium"/>
              </a:rPr>
              <a:t>Making is simple for user to understand and use the system without any inconvenience</a:t>
            </a:r>
            <a:endParaRPr sz="2000">
              <a:latin typeface="Barlow Medium"/>
              <a:ea typeface="Barlow Medium"/>
              <a:cs typeface="Barlow Medium"/>
              <a:sym typeface="Barlow Medium"/>
            </a:endParaRPr>
          </a:p>
          <a:p>
            <a:pPr indent="-355600" lvl="0" marL="457200" rtl="0" algn="l">
              <a:spcBef>
                <a:spcPts val="0"/>
              </a:spcBef>
              <a:spcAft>
                <a:spcPts val="0"/>
              </a:spcAft>
              <a:buSzPts val="2000"/>
              <a:buFont typeface="Barlow Medium"/>
              <a:buAutoNum type="arabicPeriod"/>
            </a:pPr>
            <a:r>
              <a:rPr lang="en" sz="2000">
                <a:latin typeface="Barlow Medium"/>
                <a:ea typeface="Barlow Medium"/>
                <a:cs typeface="Barlow Medium"/>
                <a:sym typeface="Barlow Medium"/>
              </a:rPr>
              <a:t>Accessibility</a:t>
            </a:r>
            <a:r>
              <a:rPr lang="en" sz="2000">
                <a:latin typeface="Barlow Medium"/>
                <a:ea typeface="Barlow Medium"/>
                <a:cs typeface="Barlow Medium"/>
                <a:sym typeface="Barlow Medium"/>
              </a:rPr>
              <a:t>: Making electronic mailing system accessible for everyone</a:t>
            </a:r>
            <a:endParaRPr sz="2000">
              <a:latin typeface="Barlow Medium"/>
              <a:ea typeface="Barlow Medium"/>
              <a:cs typeface="Barlow Medium"/>
              <a:sym typeface="Barlow Medium"/>
            </a:endParaRPr>
          </a:p>
        </p:txBody>
      </p:sp>
      <p:sp>
        <p:nvSpPr>
          <p:cNvPr id="164" name="Google Shape;164;p16"/>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855300" y="4931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u="sng"/>
              <a:t>OBJECTIVE AND </a:t>
            </a:r>
            <a:r>
              <a:rPr lang="en" sz="3200" u="sng"/>
              <a:t>MOTIVATION</a:t>
            </a:r>
            <a:endParaRPr sz="3200" u="sng"/>
          </a:p>
        </p:txBody>
      </p:sp>
      <p:sp>
        <p:nvSpPr>
          <p:cNvPr id="170" name="Google Shape;170;p17"/>
          <p:cNvSpPr txBox="1"/>
          <p:nvPr>
            <p:ph idx="1" type="body"/>
          </p:nvPr>
        </p:nvSpPr>
        <p:spPr>
          <a:xfrm>
            <a:off x="855300" y="1353950"/>
            <a:ext cx="7738500" cy="325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latin typeface="Barlow Medium"/>
                <a:ea typeface="Barlow Medium"/>
                <a:cs typeface="Barlow Medium"/>
                <a:sym typeface="Barlow Medium"/>
              </a:rPr>
              <a:t>The primary motivation was to help visually imapired people to overcome the gap and help them with smooth working interaction via email. We aim to achieve it with the help of following objectives: </a:t>
            </a:r>
            <a:endParaRPr sz="2000">
              <a:latin typeface="Barlow Medium"/>
              <a:ea typeface="Barlow Medium"/>
              <a:cs typeface="Barlow Medium"/>
              <a:sym typeface="Barlow Medium"/>
            </a:endParaRPr>
          </a:p>
          <a:p>
            <a:pPr indent="0" lvl="0" marL="0" rtl="0" algn="l">
              <a:spcBef>
                <a:spcPts val="0"/>
              </a:spcBef>
              <a:spcAft>
                <a:spcPts val="0"/>
              </a:spcAft>
              <a:buNone/>
            </a:pPr>
            <a:r>
              <a:rPr lang="en" sz="2000">
                <a:latin typeface="Barlow Medium"/>
                <a:ea typeface="Barlow Medium"/>
                <a:cs typeface="Barlow Medium"/>
                <a:sym typeface="Barlow Medium"/>
              </a:rPr>
              <a:t>Means of Communication: Making emails a means of communication for visually impared people</a:t>
            </a:r>
            <a:endParaRPr sz="2000">
              <a:latin typeface="Barlow Medium"/>
              <a:ea typeface="Barlow Medium"/>
              <a:cs typeface="Barlow Medium"/>
              <a:sym typeface="Barlow Medium"/>
            </a:endParaRPr>
          </a:p>
          <a:p>
            <a:pPr indent="0" lvl="0" marL="0" rtl="0" algn="l">
              <a:spcBef>
                <a:spcPts val="0"/>
              </a:spcBef>
              <a:spcAft>
                <a:spcPts val="0"/>
              </a:spcAft>
              <a:buNone/>
            </a:pPr>
            <a:r>
              <a:rPr lang="en" sz="2000">
                <a:latin typeface="Barlow Medium"/>
                <a:ea typeface="Barlow Medium"/>
                <a:cs typeface="Barlow Medium"/>
                <a:sym typeface="Barlow Medium"/>
              </a:rPr>
              <a:t>Voice based mailing system: Creating a system based on 	voice for easy usage</a:t>
            </a:r>
            <a:endParaRPr sz="2000">
              <a:latin typeface="Barlow Medium"/>
              <a:ea typeface="Barlow Medium"/>
              <a:cs typeface="Barlow Medium"/>
              <a:sym typeface="Barlow Medium"/>
            </a:endParaRPr>
          </a:p>
          <a:p>
            <a:pPr indent="0" lvl="0" marL="0" rtl="0" algn="l">
              <a:spcBef>
                <a:spcPts val="0"/>
              </a:spcBef>
              <a:spcAft>
                <a:spcPts val="0"/>
              </a:spcAft>
              <a:buNone/>
            </a:pPr>
            <a:r>
              <a:rPr lang="en" sz="2000">
                <a:latin typeface="Barlow Medium"/>
                <a:ea typeface="Barlow Medium"/>
                <a:cs typeface="Barlow Medium"/>
                <a:sym typeface="Barlow Medium"/>
              </a:rPr>
              <a:t>Low-cost System: Low cost or no cost makes it affordable for everyone</a:t>
            </a:r>
            <a:endParaRPr sz="2000">
              <a:latin typeface="Barlow Medium"/>
              <a:ea typeface="Barlow Medium"/>
              <a:cs typeface="Barlow Medium"/>
              <a:sym typeface="Barlow Medium"/>
            </a:endParaRPr>
          </a:p>
          <a:p>
            <a:pPr indent="0" lvl="0" marL="0" rtl="0" algn="l">
              <a:spcBef>
                <a:spcPts val="0"/>
              </a:spcBef>
              <a:spcAft>
                <a:spcPts val="0"/>
              </a:spcAft>
              <a:buNone/>
            </a:pPr>
            <a:r>
              <a:t/>
            </a:r>
            <a:endParaRPr sz="2000">
              <a:latin typeface="Barlow Medium"/>
              <a:ea typeface="Barlow Medium"/>
              <a:cs typeface="Barlow Medium"/>
              <a:sym typeface="Barlow Medium"/>
            </a:endParaRPr>
          </a:p>
        </p:txBody>
      </p:sp>
      <p:sp>
        <p:nvSpPr>
          <p:cNvPr id="171" name="Google Shape;171;p17"/>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177" name="Google Shape;177;p18"/>
          <p:cNvGrpSpPr/>
          <p:nvPr/>
        </p:nvGrpSpPr>
        <p:grpSpPr>
          <a:xfrm rot="-2093494">
            <a:off x="2402106" y="1052834"/>
            <a:ext cx="4036413" cy="3037840"/>
            <a:chOff x="855292" y="912204"/>
            <a:chExt cx="4036590" cy="3037973"/>
          </a:xfrm>
        </p:grpSpPr>
        <p:sp>
          <p:nvSpPr>
            <p:cNvPr id="178" name="Google Shape;178;p18"/>
            <p:cNvSpPr/>
            <p:nvPr/>
          </p:nvSpPr>
          <p:spPr>
            <a:xfrm rot="-6599386">
              <a:off x="917321" y="1642633"/>
              <a:ext cx="440541" cy="440541"/>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8"/>
            <p:cNvSpPr/>
            <p:nvPr/>
          </p:nvSpPr>
          <p:spPr>
            <a:xfrm rot="-6598839">
              <a:off x="1486366" y="2582083"/>
              <a:ext cx="1199287" cy="1199287"/>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8"/>
            <p:cNvSpPr/>
            <p:nvPr/>
          </p:nvSpPr>
          <p:spPr>
            <a:xfrm rot="-6598620">
              <a:off x="2973641" y="1148863"/>
              <a:ext cx="1681581" cy="1681581"/>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8"/>
            <p:cNvSpPr/>
            <p:nvPr/>
          </p:nvSpPr>
          <p:spPr>
            <a:xfrm rot="-6597866">
              <a:off x="1260554" y="2443316"/>
              <a:ext cx="629106" cy="629106"/>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8"/>
            <p:cNvSpPr/>
            <p:nvPr/>
          </p:nvSpPr>
          <p:spPr>
            <a:xfrm rot="-6597701">
              <a:off x="1866350" y="1348918"/>
              <a:ext cx="274172" cy="274172"/>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18"/>
          <p:cNvSpPr/>
          <p:nvPr/>
        </p:nvSpPr>
        <p:spPr>
          <a:xfrm>
            <a:off x="4715206" y="1822204"/>
            <a:ext cx="2440200" cy="2440200"/>
          </a:xfrm>
          <a:prstGeom prst="ellipse">
            <a:avLst/>
          </a:prstGeom>
          <a:gradFill>
            <a:gsLst>
              <a:gs pos="0">
                <a:schemeClr val="accent1"/>
              </a:gs>
              <a:gs pos="100000">
                <a:schemeClr val="accent2"/>
              </a:gs>
            </a:gsLst>
            <a:lin ang="0" scaled="0"/>
          </a:gra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184" name="Google Shape;184;p18"/>
          <p:cNvSpPr txBox="1"/>
          <p:nvPr/>
        </p:nvSpPr>
        <p:spPr>
          <a:xfrm>
            <a:off x="4622663" y="2510713"/>
            <a:ext cx="2625300" cy="116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900">
                <a:solidFill>
                  <a:schemeClr val="dk1"/>
                </a:solidFill>
                <a:latin typeface="Barlow Light"/>
                <a:ea typeface="Barlow Light"/>
                <a:cs typeface="Barlow Light"/>
                <a:sym typeface="Barlow Light"/>
              </a:rPr>
              <a:t>Existing Work/</a:t>
            </a:r>
            <a:endParaRPr sz="1900">
              <a:solidFill>
                <a:schemeClr val="dk1"/>
              </a:solidFill>
              <a:latin typeface="Barlow Light"/>
              <a:ea typeface="Barlow Light"/>
              <a:cs typeface="Barlow Light"/>
              <a:sym typeface="Barlow Light"/>
            </a:endParaRPr>
          </a:p>
          <a:p>
            <a:pPr indent="0" lvl="0" marL="0" marR="0" rtl="0" algn="ctr">
              <a:lnSpc>
                <a:spcPct val="100000"/>
              </a:lnSpc>
              <a:spcBef>
                <a:spcPts val="0"/>
              </a:spcBef>
              <a:spcAft>
                <a:spcPts val="0"/>
              </a:spcAft>
              <a:buClr>
                <a:srgbClr val="000000"/>
              </a:buClr>
              <a:buSzPts val="1200"/>
              <a:buFont typeface="Arial"/>
              <a:buNone/>
            </a:pPr>
            <a:r>
              <a:rPr lang="en" sz="1900">
                <a:solidFill>
                  <a:schemeClr val="dk1"/>
                </a:solidFill>
                <a:latin typeface="Barlow Light"/>
                <a:ea typeface="Barlow Light"/>
                <a:cs typeface="Barlow Light"/>
                <a:sym typeface="Barlow Light"/>
              </a:rPr>
              <a:t>Literature Review</a:t>
            </a:r>
            <a:endParaRPr b="0" i="0" sz="1900" u="none" cap="none" strike="noStrike">
              <a:solidFill>
                <a:schemeClr val="dk1"/>
              </a:solidFill>
              <a:latin typeface="Barlow Light"/>
              <a:ea typeface="Barlow Light"/>
              <a:cs typeface="Barlow Light"/>
              <a:sym typeface="Barlow Light"/>
            </a:endParaRPr>
          </a:p>
        </p:txBody>
      </p:sp>
      <p:sp>
        <p:nvSpPr>
          <p:cNvPr id="185" name="Google Shape;185;p18"/>
          <p:cNvSpPr/>
          <p:nvPr/>
        </p:nvSpPr>
        <p:spPr>
          <a:xfrm>
            <a:off x="5529399" y="994741"/>
            <a:ext cx="1423800" cy="1423800"/>
          </a:xfrm>
          <a:prstGeom prst="ellipse">
            <a:avLst/>
          </a:prstGeom>
          <a:solidFill>
            <a:schemeClr val="accent1"/>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186" name="Google Shape;186;p18"/>
          <p:cNvSpPr txBox="1"/>
          <p:nvPr/>
        </p:nvSpPr>
        <p:spPr>
          <a:xfrm>
            <a:off x="5616536" y="1234288"/>
            <a:ext cx="1249500" cy="9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500">
                <a:solidFill>
                  <a:schemeClr val="dk1"/>
                </a:solidFill>
                <a:latin typeface="Barlow Light"/>
                <a:ea typeface="Barlow Light"/>
                <a:cs typeface="Barlow Light"/>
                <a:sym typeface="Barlow Light"/>
              </a:rPr>
              <a:t>Limitations</a:t>
            </a:r>
            <a:endParaRPr b="0" i="0" sz="1500" u="none" cap="none" strike="noStrike">
              <a:solidFill>
                <a:schemeClr val="dk1"/>
              </a:solidFill>
              <a:latin typeface="Barlow Light"/>
              <a:ea typeface="Barlow Light"/>
              <a:cs typeface="Barlow Light"/>
              <a:sym typeface="Barlow Light"/>
            </a:endParaRPr>
          </a:p>
        </p:txBody>
      </p:sp>
      <p:sp>
        <p:nvSpPr>
          <p:cNvPr id="187" name="Google Shape;187;p18"/>
          <p:cNvSpPr/>
          <p:nvPr/>
        </p:nvSpPr>
        <p:spPr>
          <a:xfrm>
            <a:off x="3558065" y="1822202"/>
            <a:ext cx="1498800" cy="1498800"/>
          </a:xfrm>
          <a:prstGeom prst="ellipse">
            <a:avLst/>
          </a:prstGeom>
          <a:solidFill>
            <a:schemeClr val="accent2"/>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188" name="Google Shape;188;p18"/>
          <p:cNvSpPr txBox="1"/>
          <p:nvPr/>
        </p:nvSpPr>
        <p:spPr>
          <a:xfrm>
            <a:off x="3770763" y="2099388"/>
            <a:ext cx="1073400" cy="9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700">
                <a:solidFill>
                  <a:schemeClr val="dk1"/>
                </a:solidFill>
                <a:latin typeface="Barlow Light"/>
                <a:ea typeface="Barlow Light"/>
                <a:cs typeface="Barlow Light"/>
                <a:sym typeface="Barlow Light"/>
              </a:rPr>
              <a:t>Novelty</a:t>
            </a:r>
            <a:endParaRPr b="0" i="0" sz="1700" u="none" cap="none" strike="noStrike">
              <a:solidFill>
                <a:schemeClr val="dk1"/>
              </a:solidFill>
              <a:latin typeface="Barlow Light"/>
              <a:ea typeface="Barlow Light"/>
              <a:cs typeface="Barlow Light"/>
              <a:sym typeface="Barlow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9"/>
          <p:cNvSpPr txBox="1"/>
          <p:nvPr>
            <p:ph type="title"/>
          </p:nvPr>
        </p:nvSpPr>
        <p:spPr>
          <a:xfrm>
            <a:off x="1371425" y="93025"/>
            <a:ext cx="5307000" cy="9570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1200"/>
              </a:spcBef>
              <a:spcAft>
                <a:spcPts val="1200"/>
              </a:spcAft>
              <a:buClr>
                <a:schemeClr val="dk1"/>
              </a:buClr>
              <a:buSzPts val="1100"/>
              <a:buFont typeface="Arial"/>
              <a:buNone/>
            </a:pPr>
            <a:r>
              <a:rPr b="0" lang="en" sz="3200" u="sng">
                <a:latin typeface="Barlow ExtraBold"/>
                <a:ea typeface="Barlow ExtraBold"/>
                <a:cs typeface="Barlow ExtraBold"/>
                <a:sym typeface="Barlow ExtraBold"/>
              </a:rPr>
              <a:t>EXISTING WORK</a:t>
            </a:r>
            <a:endParaRPr b="0" sz="3200" u="sng">
              <a:latin typeface="Barlow ExtraBold"/>
              <a:ea typeface="Barlow ExtraBold"/>
              <a:cs typeface="Barlow ExtraBold"/>
              <a:sym typeface="Barlow ExtraBold"/>
            </a:endParaRPr>
          </a:p>
        </p:txBody>
      </p:sp>
      <p:sp>
        <p:nvSpPr>
          <p:cNvPr id="194" name="Google Shape;194;p19"/>
          <p:cNvSpPr txBox="1"/>
          <p:nvPr>
            <p:ph idx="1" type="body"/>
          </p:nvPr>
        </p:nvSpPr>
        <p:spPr>
          <a:xfrm>
            <a:off x="196150" y="1244125"/>
            <a:ext cx="6811800" cy="3612900"/>
          </a:xfrm>
          <a:prstGeom prst="rect">
            <a:avLst/>
          </a:prstGeom>
          <a:noFill/>
          <a:ln>
            <a:noFill/>
          </a:ln>
        </p:spPr>
        <p:txBody>
          <a:bodyPr anchorCtr="0" anchor="t" bIns="0" lIns="0" spcFirstLastPara="1" rIns="0" wrap="square" tIns="0">
            <a:noAutofit/>
          </a:bodyPr>
          <a:lstStyle/>
          <a:p>
            <a:pPr indent="-228600" lvl="0" marL="457200" rtl="0" algn="l">
              <a:lnSpc>
                <a:spcPct val="100000"/>
              </a:lnSpc>
              <a:spcBef>
                <a:spcPts val="0"/>
              </a:spcBef>
              <a:spcAft>
                <a:spcPts val="0"/>
              </a:spcAft>
              <a:buClr>
                <a:schemeClr val="dk1"/>
              </a:buClr>
              <a:buSzPts val="935"/>
              <a:buFont typeface="Arial"/>
              <a:buNone/>
            </a:pPr>
            <a:r>
              <a:t/>
            </a:r>
            <a:endParaRPr sz="2000">
              <a:latin typeface="Barlow Medium"/>
              <a:ea typeface="Barlow Medium"/>
              <a:cs typeface="Barlow Medium"/>
              <a:sym typeface="Barlow Medium"/>
            </a:endParaRPr>
          </a:p>
          <a:p>
            <a:pPr indent="-355600" lvl="0" marL="457200" rtl="0" algn="l">
              <a:lnSpc>
                <a:spcPct val="100000"/>
              </a:lnSpc>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The existing system makes use of Speech Recognition, Interactive Voice Response, and Mouse click events. </a:t>
            </a:r>
            <a:endParaRPr sz="2000">
              <a:latin typeface="Barlow Medium"/>
              <a:ea typeface="Barlow Medium"/>
              <a:cs typeface="Barlow Medium"/>
              <a:sym typeface="Barlow Medium"/>
            </a:endParaRPr>
          </a:p>
          <a:p>
            <a:pPr indent="-355600" lvl="0" marL="457200" rtl="0" algn="l">
              <a:lnSpc>
                <a:spcPct val="100000"/>
              </a:lnSpc>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Another proposed model relies on the voice-command-</a:t>
            </a:r>
            <a:endParaRPr sz="2000">
              <a:latin typeface="Barlow Medium"/>
              <a:ea typeface="Barlow Medium"/>
              <a:cs typeface="Barlow Medium"/>
              <a:sym typeface="Barlow Medium"/>
            </a:endParaRPr>
          </a:p>
          <a:p>
            <a:pPr indent="0" lvl="0" marL="457200" rtl="0" algn="l">
              <a:lnSpc>
                <a:spcPct val="100000"/>
              </a:lnSpc>
              <a:spcBef>
                <a:spcPts val="0"/>
              </a:spcBef>
              <a:spcAft>
                <a:spcPts val="0"/>
              </a:spcAft>
              <a:buNone/>
            </a:pPr>
            <a:r>
              <a:rPr lang="en" sz="2000">
                <a:latin typeface="Barlow Medium"/>
                <a:ea typeface="Barlow Medium"/>
                <a:cs typeface="Barlow Medium"/>
                <a:sym typeface="Barlow Medium"/>
              </a:rPr>
              <a:t>based system which is primarily based on the speech-to-</a:t>
            </a:r>
            <a:endParaRPr sz="2000">
              <a:latin typeface="Barlow Medium"/>
              <a:ea typeface="Barlow Medium"/>
              <a:cs typeface="Barlow Medium"/>
              <a:sym typeface="Barlow Medium"/>
            </a:endParaRPr>
          </a:p>
          <a:p>
            <a:pPr indent="0" lvl="0" marL="457200" rtl="0" algn="l">
              <a:lnSpc>
                <a:spcPct val="100000"/>
              </a:lnSpc>
              <a:spcBef>
                <a:spcPts val="0"/>
              </a:spcBef>
              <a:spcAft>
                <a:spcPts val="0"/>
              </a:spcAft>
              <a:buNone/>
            </a:pPr>
            <a:r>
              <a:rPr lang="en" sz="2000">
                <a:latin typeface="Barlow Medium"/>
                <a:ea typeface="Barlow Medium"/>
                <a:cs typeface="Barlow Medium"/>
                <a:sym typeface="Barlow Medium"/>
              </a:rPr>
              <a:t>text command. </a:t>
            </a:r>
            <a:endParaRPr sz="2000">
              <a:latin typeface="Barlow Medium"/>
              <a:ea typeface="Barlow Medium"/>
              <a:cs typeface="Barlow Medium"/>
              <a:sym typeface="Barlow Medium"/>
            </a:endParaRPr>
          </a:p>
          <a:p>
            <a:pPr indent="-355600" lvl="0" marL="457200" rtl="0" algn="l">
              <a:lnSpc>
                <a:spcPct val="100000"/>
              </a:lnSpc>
              <a:spcBef>
                <a:spcPts val="0"/>
              </a:spcBef>
              <a:spcAft>
                <a:spcPts val="0"/>
              </a:spcAft>
              <a:buClr>
                <a:schemeClr val="dk1"/>
              </a:buClr>
              <a:buSzPts val="2000"/>
              <a:buFont typeface="Barlow Medium"/>
              <a:buChar char="➔"/>
            </a:pPr>
            <a:r>
              <a:rPr lang="en" sz="2000">
                <a:latin typeface="Barlow Medium"/>
                <a:ea typeface="Barlow Medium"/>
                <a:cs typeface="Barlow Medium"/>
                <a:sym typeface="Barlow Medium"/>
              </a:rPr>
              <a:t>Another  system eliminates the use of IVR technology that uses Screen Reader and Braille Keyboard. This system uses Gmail as the host server, it is purely a voice-based driven by proper feedback from the system.</a:t>
            </a:r>
            <a:endParaRPr sz="2000">
              <a:latin typeface="Barlow Medium"/>
              <a:ea typeface="Barlow Medium"/>
              <a:cs typeface="Barlow Medium"/>
              <a:sym typeface="Barlow Medium"/>
            </a:endParaRPr>
          </a:p>
          <a:p>
            <a:pPr indent="-228600" lvl="0" marL="457200" rtl="0" algn="l">
              <a:lnSpc>
                <a:spcPct val="100000"/>
              </a:lnSpc>
              <a:spcBef>
                <a:spcPts val="0"/>
              </a:spcBef>
              <a:spcAft>
                <a:spcPts val="0"/>
              </a:spcAft>
              <a:buClr>
                <a:schemeClr val="dk1"/>
              </a:buClr>
              <a:buSzPts val="935"/>
              <a:buFont typeface="Arial"/>
              <a:buNone/>
            </a:pPr>
            <a:r>
              <a:t/>
            </a:r>
            <a:endParaRPr sz="2000">
              <a:latin typeface="Barlow Medium"/>
              <a:ea typeface="Barlow Medium"/>
              <a:cs typeface="Barlow Medium"/>
              <a:sym typeface="Barlow Medium"/>
            </a:endParaRPr>
          </a:p>
        </p:txBody>
      </p:sp>
      <p:sp>
        <p:nvSpPr>
          <p:cNvPr id="195" name="Google Shape;195;p19"/>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196" name="Google Shape;196;p19"/>
          <p:cNvGrpSpPr/>
          <p:nvPr/>
        </p:nvGrpSpPr>
        <p:grpSpPr>
          <a:xfrm>
            <a:off x="6412522" y="-9"/>
            <a:ext cx="2731479" cy="3852538"/>
            <a:chOff x="996049" y="1552369"/>
            <a:chExt cx="485510" cy="684774"/>
          </a:xfrm>
        </p:grpSpPr>
        <p:sp>
          <p:nvSpPr>
            <p:cNvPr id="197" name="Google Shape;197;p19"/>
            <p:cNvSpPr/>
            <p:nvPr/>
          </p:nvSpPr>
          <p:spPr>
            <a:xfrm>
              <a:off x="1264384" y="1758365"/>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8" name="Google Shape;198;p19"/>
            <p:cNvSpPr/>
            <p:nvPr/>
          </p:nvSpPr>
          <p:spPr>
            <a:xfrm>
              <a:off x="1310707" y="1552369"/>
              <a:ext cx="123404" cy="187230"/>
            </a:xfrm>
            <a:custGeom>
              <a:rect b="b" l="l" r="r" t="t"/>
              <a:pathLst>
                <a:path extrusionOk="0" h="1872301" w="1234041">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9" name="Google Shape;199;p19"/>
            <p:cNvSpPr/>
            <p:nvPr/>
          </p:nvSpPr>
          <p:spPr>
            <a:xfrm>
              <a:off x="1237881" y="1778226"/>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0" name="Google Shape;200;p19"/>
            <p:cNvSpPr/>
            <p:nvPr/>
          </p:nvSpPr>
          <p:spPr>
            <a:xfrm>
              <a:off x="1284204" y="1572230"/>
              <a:ext cx="123404" cy="187230"/>
            </a:xfrm>
            <a:custGeom>
              <a:rect b="b" l="l" r="r" t="t"/>
              <a:pathLst>
                <a:path extrusionOk="0" h="1872301" w="1234041">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1" name="Google Shape;201;p19"/>
            <p:cNvSpPr/>
            <p:nvPr/>
          </p:nvSpPr>
          <p:spPr>
            <a:xfrm>
              <a:off x="996049" y="1744169"/>
              <a:ext cx="123803" cy="135766"/>
            </a:xfrm>
            <a:custGeom>
              <a:rect b="b" l="l" r="r" t="t"/>
              <a:pathLst>
                <a:path extrusionOk="0" h="1357658" w="1238028">
                  <a:moveTo>
                    <a:pt x="1237364" y="713683"/>
                  </a:moveTo>
                  <a:lnTo>
                    <a:pt x="0" y="0"/>
                  </a:lnTo>
                  <a:lnTo>
                    <a:pt x="0" y="643975"/>
                  </a:lnTo>
                  <a:lnTo>
                    <a:pt x="1238028" y="1357658"/>
                  </a:lnTo>
                  <a:lnTo>
                    <a:pt x="1237364" y="713683"/>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2" name="Google Shape;202;p19"/>
            <p:cNvSpPr/>
            <p:nvPr/>
          </p:nvSpPr>
          <p:spPr>
            <a:xfrm>
              <a:off x="1007048" y="1765748"/>
              <a:ext cx="14088" cy="20853"/>
            </a:xfrm>
            <a:custGeom>
              <a:rect b="b" l="l" r="r" t="t"/>
              <a:pathLst>
                <a:path extrusionOk="0" h="208525" w="140881">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3" name="Google Shape;203;p19"/>
            <p:cNvSpPr/>
            <p:nvPr/>
          </p:nvSpPr>
          <p:spPr>
            <a:xfrm>
              <a:off x="1027455" y="1778198"/>
              <a:ext cx="40470" cy="32331"/>
            </a:xfrm>
            <a:custGeom>
              <a:rect b="b" l="l" r="r" t="t"/>
              <a:pathLst>
                <a:path extrusionOk="0" h="323315" w="404701">
                  <a:moveTo>
                    <a:pt x="0" y="0"/>
                  </a:moveTo>
                  <a:lnTo>
                    <a:pt x="404702" y="233026"/>
                  </a:lnTo>
                  <a:lnTo>
                    <a:pt x="404702" y="323315"/>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4" name="Google Shape;204;p19"/>
            <p:cNvSpPr/>
            <p:nvPr/>
          </p:nvSpPr>
          <p:spPr>
            <a:xfrm>
              <a:off x="1027654" y="1796338"/>
              <a:ext cx="79279" cy="54771"/>
            </a:xfrm>
            <a:custGeom>
              <a:rect b="b" l="l" r="r" t="t"/>
              <a:pathLst>
                <a:path extrusionOk="0" h="547710" w="792790">
                  <a:moveTo>
                    <a:pt x="0" y="0"/>
                  </a:moveTo>
                  <a:lnTo>
                    <a:pt x="792790" y="457421"/>
                  </a:lnTo>
                  <a:lnTo>
                    <a:pt x="792790" y="547711"/>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5" name="Google Shape;205;p19"/>
            <p:cNvSpPr/>
            <p:nvPr/>
          </p:nvSpPr>
          <p:spPr>
            <a:xfrm>
              <a:off x="1314218" y="1880086"/>
              <a:ext cx="124334" cy="339182"/>
            </a:xfrm>
            <a:custGeom>
              <a:rect b="b" l="l" r="r" t="t"/>
              <a:pathLst>
                <a:path extrusionOk="0" h="3391822" w="1243344">
                  <a:moveTo>
                    <a:pt x="0" y="0"/>
                  </a:moveTo>
                  <a:lnTo>
                    <a:pt x="1243345" y="717003"/>
                  </a:lnTo>
                  <a:lnTo>
                    <a:pt x="1243345" y="3391822"/>
                  </a:lnTo>
                  <a:lnTo>
                    <a:pt x="0" y="2675483"/>
                  </a:lnTo>
                  <a:lnTo>
                    <a:pt x="0" y="0"/>
                  </a:ln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6" name="Google Shape;206;p19"/>
            <p:cNvSpPr/>
            <p:nvPr/>
          </p:nvSpPr>
          <p:spPr>
            <a:xfrm>
              <a:off x="1293480" y="1897961"/>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7" name="Google Shape;207;p19"/>
            <p:cNvSpPr/>
            <p:nvPr/>
          </p:nvSpPr>
          <p:spPr>
            <a:xfrm>
              <a:off x="1305472" y="2066980"/>
              <a:ext cx="99880" cy="66588"/>
            </a:xfrm>
            <a:custGeom>
              <a:rect b="b" l="l" r="r" t="t"/>
              <a:pathLst>
                <a:path extrusionOk="0" h="665883" w="998795">
                  <a:moveTo>
                    <a:pt x="0" y="0"/>
                  </a:moveTo>
                  <a:lnTo>
                    <a:pt x="998796" y="575594"/>
                  </a:lnTo>
                  <a:lnTo>
                    <a:pt x="998796" y="665883"/>
                  </a:lnTo>
                  <a:lnTo>
                    <a:pt x="0" y="90290"/>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8" name="Google Shape;208;p19"/>
            <p:cNvSpPr/>
            <p:nvPr/>
          </p:nvSpPr>
          <p:spPr>
            <a:xfrm>
              <a:off x="1312496" y="2088563"/>
              <a:ext cx="85924" cy="58555"/>
            </a:xfrm>
            <a:custGeom>
              <a:rect b="b" l="l" r="r" t="t"/>
              <a:pathLst>
                <a:path extrusionOk="0" h="585552" w="859243">
                  <a:moveTo>
                    <a:pt x="0" y="0"/>
                  </a:moveTo>
                  <a:lnTo>
                    <a:pt x="859243" y="495263"/>
                  </a:lnTo>
                  <a:lnTo>
                    <a:pt x="859243" y="585552"/>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9" name="Google Shape;209;p19"/>
            <p:cNvSpPr/>
            <p:nvPr/>
          </p:nvSpPr>
          <p:spPr>
            <a:xfrm>
              <a:off x="1327934" y="1987117"/>
              <a:ext cx="55422" cy="83162"/>
            </a:xfrm>
            <a:custGeom>
              <a:rect b="b" l="l" r="r" t="t"/>
              <a:pathLst>
                <a:path extrusionOk="0" h="831619" w="554222">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0" name="Google Shape;210;p19"/>
            <p:cNvSpPr/>
            <p:nvPr/>
          </p:nvSpPr>
          <p:spPr>
            <a:xfrm>
              <a:off x="1159838" y="1665386"/>
              <a:ext cx="124334" cy="339182"/>
            </a:xfrm>
            <a:custGeom>
              <a:rect b="b" l="l" r="r" t="t"/>
              <a:pathLst>
                <a:path extrusionOk="0" h="3391821" w="1243344">
                  <a:moveTo>
                    <a:pt x="0" y="0"/>
                  </a:moveTo>
                  <a:lnTo>
                    <a:pt x="1243345" y="717003"/>
                  </a:lnTo>
                  <a:lnTo>
                    <a:pt x="1243345" y="3391822"/>
                  </a:lnTo>
                  <a:lnTo>
                    <a:pt x="0" y="2674819"/>
                  </a:lnTo>
                  <a:lnTo>
                    <a:pt x="0" y="0"/>
                  </a:ln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1" name="Google Shape;211;p19"/>
            <p:cNvSpPr/>
            <p:nvPr/>
          </p:nvSpPr>
          <p:spPr>
            <a:xfrm>
              <a:off x="1139099" y="1683460"/>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2" name="Google Shape;212;p19"/>
            <p:cNvSpPr/>
            <p:nvPr/>
          </p:nvSpPr>
          <p:spPr>
            <a:xfrm>
              <a:off x="1151092" y="1852214"/>
              <a:ext cx="99880" cy="66588"/>
            </a:xfrm>
            <a:custGeom>
              <a:rect b="b" l="l" r="r" t="t"/>
              <a:pathLst>
                <a:path extrusionOk="0" h="665883" w="998795">
                  <a:moveTo>
                    <a:pt x="0" y="0"/>
                  </a:moveTo>
                  <a:lnTo>
                    <a:pt x="998796" y="575594"/>
                  </a:lnTo>
                  <a:lnTo>
                    <a:pt x="998796" y="665883"/>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3" name="Google Shape;213;p19"/>
            <p:cNvSpPr/>
            <p:nvPr/>
          </p:nvSpPr>
          <p:spPr>
            <a:xfrm>
              <a:off x="1157983" y="1873863"/>
              <a:ext cx="85924" cy="58555"/>
            </a:xfrm>
            <a:custGeom>
              <a:rect b="b" l="l" r="r" t="t"/>
              <a:pathLst>
                <a:path extrusionOk="0" h="585552" w="859243">
                  <a:moveTo>
                    <a:pt x="665" y="0"/>
                  </a:moveTo>
                  <a:lnTo>
                    <a:pt x="859243" y="495263"/>
                  </a:lnTo>
                  <a:lnTo>
                    <a:pt x="859243" y="585552"/>
                  </a:lnTo>
                  <a:lnTo>
                    <a:pt x="0" y="90289"/>
                  </a:lnTo>
                  <a:lnTo>
                    <a:pt x="665"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4" name="Google Shape;214;p19"/>
            <p:cNvSpPr/>
            <p:nvPr/>
          </p:nvSpPr>
          <p:spPr>
            <a:xfrm>
              <a:off x="1173553" y="1772417"/>
              <a:ext cx="55422" cy="83162"/>
            </a:xfrm>
            <a:custGeom>
              <a:rect b="b" l="l" r="r" t="t"/>
              <a:pathLst>
                <a:path extrusionOk="0" h="831619" w="554222">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5" name="Google Shape;215;p19"/>
            <p:cNvSpPr/>
            <p:nvPr/>
          </p:nvSpPr>
          <p:spPr>
            <a:xfrm>
              <a:off x="1031629" y="1864859"/>
              <a:ext cx="197832" cy="232760"/>
            </a:xfrm>
            <a:custGeom>
              <a:rect b="b" l="l" r="r" t="t"/>
              <a:pathLst>
                <a:path extrusionOk="0" h="2327603" w="197832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6" name="Google Shape;216;p19"/>
            <p:cNvSpPr/>
            <p:nvPr/>
          </p:nvSpPr>
          <p:spPr>
            <a:xfrm>
              <a:off x="1010626" y="1877041"/>
              <a:ext cx="74627" cy="70970"/>
            </a:xfrm>
            <a:custGeom>
              <a:rect b="b" l="l" r="r" t="t"/>
              <a:pathLst>
                <a:path extrusionOk="0" h="709700" w="746272">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7" name="Google Shape;217;p19"/>
            <p:cNvSpPr/>
            <p:nvPr/>
          </p:nvSpPr>
          <p:spPr>
            <a:xfrm>
              <a:off x="1134925" y="1949468"/>
              <a:ext cx="43328" cy="33991"/>
            </a:xfrm>
            <a:custGeom>
              <a:rect b="b" l="l" r="r" t="t"/>
              <a:pathLst>
                <a:path extrusionOk="0" h="339912" w="433276">
                  <a:moveTo>
                    <a:pt x="433277" y="249623"/>
                  </a:moveTo>
                  <a:lnTo>
                    <a:pt x="0" y="0"/>
                  </a:lnTo>
                  <a:lnTo>
                    <a:pt x="0" y="90290"/>
                  </a:lnTo>
                  <a:lnTo>
                    <a:pt x="433277" y="339913"/>
                  </a:lnTo>
                  <a:lnTo>
                    <a:pt x="433277" y="249623"/>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8" name="Google Shape;218;p19"/>
            <p:cNvSpPr/>
            <p:nvPr/>
          </p:nvSpPr>
          <p:spPr>
            <a:xfrm>
              <a:off x="1094839" y="1944436"/>
              <a:ext cx="83532" cy="57161"/>
            </a:xfrm>
            <a:custGeom>
              <a:rect b="b" l="l" r="r" t="t"/>
              <a:pathLst>
                <a:path extrusionOk="0" h="571610" w="835320">
                  <a:moveTo>
                    <a:pt x="835320" y="481321"/>
                  </a:moveTo>
                  <a:lnTo>
                    <a:pt x="0" y="0"/>
                  </a:lnTo>
                  <a:lnTo>
                    <a:pt x="0" y="90289"/>
                  </a:lnTo>
                  <a:lnTo>
                    <a:pt x="835320" y="571611"/>
                  </a:lnTo>
                  <a:lnTo>
                    <a:pt x="835320" y="481321"/>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9" name="Google Shape;219;p19"/>
            <p:cNvSpPr/>
            <p:nvPr/>
          </p:nvSpPr>
          <p:spPr>
            <a:xfrm>
              <a:off x="1077281" y="1952249"/>
              <a:ext cx="101209" cy="67385"/>
            </a:xfrm>
            <a:custGeom>
              <a:rect b="b" l="l" r="r" t="t"/>
              <a:pathLst>
                <a:path extrusionOk="0" h="673849" w="1012086">
                  <a:moveTo>
                    <a:pt x="1011422" y="583561"/>
                  </a:moveTo>
                  <a:lnTo>
                    <a:pt x="0" y="0"/>
                  </a:lnTo>
                  <a:lnTo>
                    <a:pt x="0" y="90289"/>
                  </a:lnTo>
                  <a:lnTo>
                    <a:pt x="1012087" y="673850"/>
                  </a:lnTo>
                  <a:lnTo>
                    <a:pt x="1011422" y="583561"/>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0" name="Google Shape;220;p19"/>
            <p:cNvSpPr/>
            <p:nvPr/>
          </p:nvSpPr>
          <p:spPr>
            <a:xfrm>
              <a:off x="1188792" y="1979734"/>
              <a:ext cx="22462" cy="33373"/>
            </a:xfrm>
            <a:custGeom>
              <a:rect b="b" l="l" r="r" t="t"/>
              <a:pathLst>
                <a:path extrusionOk="0" h="333730" w="224619">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21" name="Google Shape;221;p19"/>
            <p:cNvSpPr/>
            <p:nvPr/>
          </p:nvSpPr>
          <p:spPr>
            <a:xfrm>
              <a:off x="1046537" y="1669527"/>
              <a:ext cx="55555" cy="75611"/>
            </a:xfrm>
            <a:custGeom>
              <a:rect b="b" l="l" r="r" t="t"/>
              <a:pathLst>
                <a:path extrusionOk="0" h="756106" w="555551">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